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5.xml" ContentType="application/vnd.openxmlformats-officedocument.presentationml.notesSlide+xml"/>
  <Override PartName="/ppt/tags/tag42.xml" ContentType="application/vnd.openxmlformats-officedocument.presentationml.tags+xml"/>
  <Override PartName="/ppt/notesSlides/notesSlide16.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7.xml" ContentType="application/vnd.openxmlformats-officedocument.presentationml.notesSlide+xml"/>
  <Override PartName="/ppt/tags/tag53.xml" ContentType="application/vnd.openxmlformats-officedocument.presentationml.tags+xml"/>
  <Override PartName="/ppt/notesSlides/notesSlide18.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9.xml" ContentType="application/vnd.openxmlformats-officedocument.presentationml.notesSlide+xml"/>
  <Override PartName="/ppt/tags/tag70.xml" ContentType="application/vnd.openxmlformats-officedocument.presentationml.tags+xml"/>
  <Override PartName="/ppt/notesSlides/notesSlide20.xml" ContentType="application/vnd.openxmlformats-officedocument.presentationml.notesSlide+xml"/>
  <Override PartName="/ppt/tags/tag71.xml" ContentType="application/vnd.openxmlformats-officedocument.presentationml.tags+xml"/>
  <Override PartName="/ppt/notesSlides/notesSlide21.xml" ContentType="application/vnd.openxmlformats-officedocument.presentationml.notesSlide+xml"/>
  <Override PartName="/ppt/tags/tag72.xml" ContentType="application/vnd.openxmlformats-officedocument.presentationml.tags+xml"/>
  <Override PartName="/ppt/notesSlides/notesSlide22.xml" ContentType="application/vnd.openxmlformats-officedocument.presentationml.notesSlide+xml"/>
  <Override PartName="/ppt/tags/tag73.xml" ContentType="application/vnd.openxmlformats-officedocument.presentationml.tags+xml"/>
  <Override PartName="/ppt/notesSlides/notesSlide23.xml" ContentType="application/vnd.openxmlformats-officedocument.presentationml.notesSlide+xml"/>
  <Override PartName="/ppt/tags/tag74.xml" ContentType="application/vnd.openxmlformats-officedocument.presentationml.tags+xml"/>
  <Override PartName="/ppt/notesSlides/notesSlide24.xml" ContentType="application/vnd.openxmlformats-officedocument.presentationml.notesSlide+xml"/>
  <Override PartName="/ppt/tags/tag75.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notesSlides/notesSlide2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handoutMasterIdLst>
    <p:handoutMasterId r:id="rId30"/>
  </p:handoutMasterIdLst>
  <p:sldIdLst>
    <p:sldId id="277" r:id="rId2"/>
    <p:sldId id="1101" r:id="rId3"/>
    <p:sldId id="1108" r:id="rId4"/>
    <p:sldId id="1102" r:id="rId5"/>
    <p:sldId id="1106" r:id="rId6"/>
    <p:sldId id="1104" r:id="rId7"/>
    <p:sldId id="1109" r:id="rId8"/>
    <p:sldId id="1110" r:id="rId9"/>
    <p:sldId id="1111" r:id="rId10"/>
    <p:sldId id="1112" r:id="rId11"/>
    <p:sldId id="1113" r:id="rId12"/>
    <p:sldId id="1114" r:id="rId13"/>
    <p:sldId id="1115" r:id="rId14"/>
    <p:sldId id="1116" r:id="rId15"/>
    <p:sldId id="1117" r:id="rId16"/>
    <p:sldId id="1120" r:id="rId17"/>
    <p:sldId id="1121" r:id="rId18"/>
    <p:sldId id="1122" r:id="rId19"/>
    <p:sldId id="1123" r:id="rId20"/>
    <p:sldId id="1124" r:id="rId21"/>
    <p:sldId id="1125" r:id="rId22"/>
    <p:sldId id="1126" r:id="rId23"/>
    <p:sldId id="1127" r:id="rId24"/>
    <p:sldId id="1128" r:id="rId25"/>
    <p:sldId id="1118" r:id="rId26"/>
    <p:sldId id="1135" r:id="rId27"/>
    <p:sldId id="311" r:id="rId28"/>
  </p:sldIdLst>
  <p:sldSz cx="18288000" cy="10287000"/>
  <p:notesSz cx="6858000" cy="9144000"/>
  <p:embeddedFontLst>
    <p:embeddedFont>
      <p:font typeface="Bahnschrift SemiBold Condensed" panose="020B0502040204020203" pitchFamily="34" charset="0"/>
      <p:regular r:id="rId31"/>
      <p:bold r:id="rId32"/>
    </p:embeddedFont>
    <p:embeddedFont>
      <p:font typeface="Calibri" panose="020F0502020204030204" pitchFamily="34" charset="0"/>
      <p:regular r:id="rId33"/>
      <p:bold r:id="rId34"/>
      <p:italic r:id="rId35"/>
      <p:boldItalic r:id="rId36"/>
    </p:embeddedFont>
    <p:embeddedFont>
      <p:font typeface="Imprint MT Shadow" panose="04020605060303030202" pitchFamily="82" charset="0"/>
      <p:regular r:id="rId37"/>
    </p:embeddedFont>
    <p:embeddedFont>
      <p:font typeface="Segoe UI" panose="020B0502040204020203" pitchFamily="34" charset="0"/>
      <p:regular r:id="rId38"/>
      <p:bold r:id="rId39"/>
      <p:italic r:id="rId40"/>
      <p:boldItalic r:id="rId41"/>
    </p:embeddedFont>
    <p:embeddedFont>
      <p:font typeface="Segoe UI Black" panose="020B0A02040204020203" pitchFamily="34" charset="0"/>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0D09"/>
    <a:srgbClr val="8E1A1B"/>
    <a:srgbClr val="A61012"/>
    <a:srgbClr val="4F81BD"/>
    <a:srgbClr val="B71916"/>
    <a:srgbClr val="B61617"/>
    <a:srgbClr val="C7191B"/>
    <a:srgbClr val="920F11"/>
    <a:srgbClr val="EB2526"/>
    <a:srgbClr val="7E11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4" autoAdjust="0"/>
    <p:restoredTop sz="94632" autoAdjust="0"/>
  </p:normalViewPr>
  <p:slideViewPr>
    <p:cSldViewPr>
      <p:cViewPr varScale="1">
        <p:scale>
          <a:sx n="68" d="100"/>
          <a:sy n="68" d="100"/>
        </p:scale>
        <p:origin x="1056"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1.fntdata"/></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10748792270534E-2"/>
          <c:y val="5.1451086956521737E-2"/>
          <c:w val="0.8833381642512077"/>
          <c:h val="0.8833381642512077"/>
        </c:manualLayout>
      </c:layout>
      <c:doughnutChart>
        <c:varyColors val="1"/>
        <c:ser>
          <c:idx val="0"/>
          <c:order val="0"/>
          <c:tx>
            <c:strRef>
              <c:f>Sheet1!$B$1</c:f>
              <c:strCache>
                <c:ptCount val="1"/>
                <c:pt idx="0">
                  <c:v>Sales</c:v>
                </c:pt>
              </c:strCache>
            </c:strRef>
          </c:tx>
          <c:dPt>
            <c:idx val="0"/>
            <c:bubble3D val="0"/>
            <c:spPr>
              <a:solidFill>
                <a:srgbClr val="FFC000"/>
              </a:solidFill>
            </c:spPr>
            <c:extLst>
              <c:ext xmlns:c16="http://schemas.microsoft.com/office/drawing/2014/chart" uri="{C3380CC4-5D6E-409C-BE32-E72D297353CC}">
                <c16:uniqueId val="{00000001-FAB4-4A45-AFBC-AE679513E72A}"/>
              </c:ext>
            </c:extLst>
          </c:dPt>
          <c:dPt>
            <c:idx val="1"/>
            <c:bubble3D val="0"/>
            <c:spPr>
              <a:solidFill>
                <a:sysClr val="window" lastClr="FFFFFF">
                  <a:alpha val="31000"/>
                </a:sysClr>
              </a:solidFill>
            </c:spPr>
            <c:extLst>
              <c:ext xmlns:c16="http://schemas.microsoft.com/office/drawing/2014/chart" uri="{C3380CC4-5D6E-409C-BE32-E72D297353CC}">
                <c16:uniqueId val="{00000003-FAB4-4A45-AFBC-AE679513E72A}"/>
              </c:ext>
            </c:extLst>
          </c:dPt>
          <c:cat>
            <c:strRef>
              <c:f>Sheet1!$A$2:$A$3</c:f>
              <c:strCache>
                <c:ptCount val="2"/>
                <c:pt idx="0">
                  <c:v>1st Qtr</c:v>
                </c:pt>
                <c:pt idx="1">
                  <c:v>2nd Qtr</c:v>
                </c:pt>
              </c:strCache>
            </c:strRef>
          </c:cat>
          <c:val>
            <c:numRef>
              <c:f>Sheet1!$B$2:$B$3</c:f>
              <c:numCache>
                <c:formatCode>General</c:formatCode>
                <c:ptCount val="2"/>
                <c:pt idx="0">
                  <c:v>65</c:v>
                </c:pt>
                <c:pt idx="1">
                  <c:v>35</c:v>
                </c:pt>
              </c:numCache>
            </c:numRef>
          </c:val>
          <c:extLst>
            <c:ext xmlns:c16="http://schemas.microsoft.com/office/drawing/2014/chart" uri="{C3380CC4-5D6E-409C-BE32-E72D297353CC}">
              <c16:uniqueId val="{00000004-FAB4-4A45-AFBC-AE679513E72A}"/>
            </c:ext>
          </c:extLst>
        </c:ser>
        <c:dLbls>
          <c:showLegendKey val="0"/>
          <c:showVal val="0"/>
          <c:showCatName val="0"/>
          <c:showSerName val="0"/>
          <c:showPercent val="0"/>
          <c:showBubbleSize val="0"/>
          <c:showLeaderLines val="1"/>
        </c:dLbls>
        <c:firstSliceAng val="0"/>
        <c:holeSize val="65"/>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30405800321694E-2"/>
          <c:y val="5.7022575012408393E-2"/>
          <c:w val="0.8760377192266694"/>
          <c:h val="0.94297744072933443"/>
        </c:manualLayout>
      </c:layout>
      <c:pieChart>
        <c:varyColors val="1"/>
        <c:ser>
          <c:idx val="0"/>
          <c:order val="0"/>
          <c:tx>
            <c:strRef>
              <c:f>Sheet1!$B$1</c:f>
              <c:strCache>
                <c:ptCount val="1"/>
                <c:pt idx="0">
                  <c:v>Sales</c:v>
                </c:pt>
              </c:strCache>
            </c:strRef>
          </c:tx>
          <c:dPt>
            <c:idx val="0"/>
            <c:bubble3D val="0"/>
            <c:spPr>
              <a:solidFill>
                <a:schemeClr val="accent5">
                  <a:lumMod val="50000"/>
                </a:scheme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5EC2-4F0C-AC20-C36C525292C9}"/>
              </c:ext>
            </c:extLst>
          </c:dPt>
          <c:dPt>
            <c:idx val="1"/>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5EC2-4F0C-AC20-C36C525292C9}"/>
              </c:ext>
            </c:extLst>
          </c:dPt>
          <c:dPt>
            <c:idx val="2"/>
            <c:bubble3D val="0"/>
            <c:spPr>
              <a:solidFill>
                <a:srgbClr val="FF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5EC2-4F0C-AC20-C36C525292C9}"/>
              </c:ext>
            </c:extLst>
          </c:dPt>
          <c:dLbls>
            <c:dLbl>
              <c:idx val="0"/>
              <c:layout>
                <c:manualLayout>
                  <c:x val="-0.10950322326027609"/>
                  <c:y val="7.7326488234534196E-2"/>
                </c:manualLayout>
              </c:layout>
              <c:showLegendKey val="0"/>
              <c:showVal val="1"/>
              <c:showCatName val="0"/>
              <c:showSerName val="0"/>
              <c:showPercent val="0"/>
              <c:showBubbleSize val="0"/>
              <c:extLst>
                <c:ext xmlns:c15="http://schemas.microsoft.com/office/drawing/2012/chart" uri="{CE6537A1-D6FC-4f65-9D91-7224C49458BB}">
                  <c15:layout>
                    <c:manualLayout>
                      <c:w val="0.13618775629792973"/>
                      <c:h val="0.11906591032789973"/>
                    </c:manualLayout>
                  </c15:layout>
                </c:ext>
                <c:ext xmlns:c16="http://schemas.microsoft.com/office/drawing/2014/chart" uri="{C3380CC4-5D6E-409C-BE32-E72D297353CC}">
                  <c16:uniqueId val="{00000001-5EC2-4F0C-AC20-C36C525292C9}"/>
                </c:ext>
              </c:extLst>
            </c:dLbl>
            <c:dLbl>
              <c:idx val="1"/>
              <c:layout>
                <c:manualLayout>
                  <c:x val="-0.14287405997204569"/>
                  <c:y val="5.4394763091741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C2-4F0C-AC20-C36C525292C9}"/>
                </c:ext>
              </c:extLst>
            </c:dLbl>
            <c:dLbl>
              <c:idx val="2"/>
              <c:layout>
                <c:manualLayout>
                  <c:x val="0.22071572205173745"/>
                  <c:y val="-0.30925036055630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EC2-4F0C-AC20-C36C525292C9}"/>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FF00"/>
                    </a:solidFill>
                    <a:latin typeface="Segoe UI Black" panose="020B0A02040204020203" pitchFamily="34" charset="0"/>
                    <a:ea typeface="Segoe UI Black" panose="020B0A02040204020203" pitchFamily="34" charset="0"/>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1st Qtr</c:v>
                </c:pt>
                <c:pt idx="1">
                  <c:v>2nd Qtr</c:v>
                </c:pt>
                <c:pt idx="2">
                  <c:v>3rd Qtr</c:v>
                </c:pt>
              </c:strCache>
            </c:strRef>
          </c:cat>
          <c:val>
            <c:numRef>
              <c:f>Sheet1!$B$2:$B$4</c:f>
              <c:numCache>
                <c:formatCode>General</c:formatCode>
                <c:ptCount val="3"/>
                <c:pt idx="0">
                  <c:v>163</c:v>
                </c:pt>
                <c:pt idx="1">
                  <c:v>353</c:v>
                </c:pt>
                <c:pt idx="2">
                  <c:v>1070</c:v>
                </c:pt>
              </c:numCache>
            </c:numRef>
          </c:val>
          <c:extLst>
            <c:ext xmlns:c16="http://schemas.microsoft.com/office/drawing/2014/chart" uri="{C3380CC4-5D6E-409C-BE32-E72D297353CC}">
              <c16:uniqueId val="{00000006-5EC2-4F0C-AC20-C36C525292C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30405800321694E-2"/>
          <c:y val="5.7022575012408393E-2"/>
          <c:w val="0.8760377192266694"/>
          <c:h val="0.94297744072933443"/>
        </c:manualLayout>
      </c:layout>
      <c:barChart>
        <c:barDir val="col"/>
        <c:grouping val="clustered"/>
        <c:varyColors val="0"/>
        <c:ser>
          <c:idx val="0"/>
          <c:order val="0"/>
          <c:tx>
            <c:strRef>
              <c:f>Sheet1!$B$1</c:f>
              <c:strCache>
                <c:ptCount val="1"/>
                <c:pt idx="0">
                  <c:v>Đại hội XIV</c:v>
                </c:pt>
              </c:strCache>
            </c:strRef>
          </c:tx>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extLst>
              <c:ext xmlns:c16="http://schemas.microsoft.com/office/drawing/2014/chart" uri="{C3380CC4-5D6E-409C-BE32-E72D297353CC}">
                <c16:uniqueId val="{00000001-5EC2-4F0C-AC20-C36C525292C9}"/>
              </c:ext>
            </c:extLst>
          </c:dPt>
          <c:dPt>
            <c:idx val="1"/>
            <c:invertIfNegative val="0"/>
            <c:bubble3D val="0"/>
            <c:extLst>
              <c:ext xmlns:c16="http://schemas.microsoft.com/office/drawing/2014/chart" uri="{C3380CC4-5D6E-409C-BE32-E72D297353CC}">
                <c16:uniqueId val="{00000003-5EC2-4F0C-AC20-C36C525292C9}"/>
              </c:ext>
            </c:extLst>
          </c:dPt>
          <c:dPt>
            <c:idx val="2"/>
            <c:invertIfNegative val="0"/>
            <c:bubble3D val="0"/>
            <c:extLst>
              <c:ext xmlns:c16="http://schemas.microsoft.com/office/drawing/2014/chart" uri="{C3380CC4-5D6E-409C-BE32-E72D297353CC}">
                <c16:uniqueId val="{00000005-5EC2-4F0C-AC20-C36C525292C9}"/>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0000"/>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Đại biểu Nam</c:v>
                </c:pt>
                <c:pt idx="1">
                  <c:v>Đại biểu Nữ</c:v>
                </c:pt>
                <c:pt idx="2">
                  <c:v>Đại biểu Dân tộc thiểu số</c:v>
                </c:pt>
              </c:strCache>
            </c:strRef>
          </c:cat>
          <c:val>
            <c:numRef>
              <c:f>Sheet1!$B$2:$B$4</c:f>
              <c:numCache>
                <c:formatCode>General</c:formatCode>
                <c:ptCount val="3"/>
                <c:pt idx="0">
                  <c:v>179</c:v>
                </c:pt>
                <c:pt idx="1">
                  <c:v>21</c:v>
                </c:pt>
                <c:pt idx="2">
                  <c:v>12</c:v>
                </c:pt>
              </c:numCache>
            </c:numRef>
          </c:val>
          <c:extLst>
            <c:ext xmlns:c16="http://schemas.microsoft.com/office/drawing/2014/chart" uri="{C3380CC4-5D6E-409C-BE32-E72D297353CC}">
              <c16:uniqueId val="{00000006-5EC2-4F0C-AC20-C36C525292C9}"/>
            </c:ext>
          </c:extLst>
        </c:ser>
        <c:ser>
          <c:idx val="1"/>
          <c:order val="1"/>
          <c:tx>
            <c:strRef>
              <c:f>Sheet1!$C$1</c:f>
              <c:strCache>
                <c:ptCount val="1"/>
                <c:pt idx="0">
                  <c:v>Đại hội XIII</c:v>
                </c:pt>
              </c:strCache>
            </c:strRef>
          </c:tx>
          <c:spPr>
            <a:solidFill>
              <a:schemeClr val="accent5">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accent5">
                        <a:lumMod val="50000"/>
                      </a:schemeClr>
                    </a:solidFill>
                    <a:latin typeface="Segoe UI Black" panose="020B0A02040204020203" pitchFamily="34" charset="0"/>
                    <a:ea typeface="Segoe UI Black" panose="020B0A02040204020203" pitchFamily="34" charset="0"/>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Đại biểu Nam</c:v>
                </c:pt>
                <c:pt idx="1">
                  <c:v>Đại biểu Nữ</c:v>
                </c:pt>
                <c:pt idx="2">
                  <c:v>Đại biểu Dân tộc thiểu số</c:v>
                </c:pt>
              </c:strCache>
            </c:strRef>
          </c:cat>
          <c:val>
            <c:numRef>
              <c:f>Sheet1!$C$2:$C$4</c:f>
              <c:numCache>
                <c:formatCode>General</c:formatCode>
                <c:ptCount val="3"/>
                <c:pt idx="0">
                  <c:v>181</c:v>
                </c:pt>
                <c:pt idx="1">
                  <c:v>19</c:v>
                </c:pt>
                <c:pt idx="2">
                  <c:v>13</c:v>
                </c:pt>
              </c:numCache>
            </c:numRef>
          </c:val>
          <c:extLst>
            <c:ext xmlns:c16="http://schemas.microsoft.com/office/drawing/2014/chart" uri="{C3380CC4-5D6E-409C-BE32-E72D297353CC}">
              <c16:uniqueId val="{00000000-D7F2-40E4-8603-34C121195A48}"/>
            </c:ext>
          </c:extLst>
        </c:ser>
        <c:dLbls>
          <c:dLblPos val="outEnd"/>
          <c:showLegendKey val="0"/>
          <c:showVal val="1"/>
          <c:showCatName val="0"/>
          <c:showSerName val="0"/>
          <c:showPercent val="0"/>
          <c:showBubbleSize val="0"/>
        </c:dLbls>
        <c:gapWidth val="100"/>
        <c:overlap val="-24"/>
        <c:axId val="1257472927"/>
        <c:axId val="1257473759"/>
      </c:barChart>
      <c:catAx>
        <c:axId val="125747292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7473759"/>
        <c:crosses val="autoZero"/>
        <c:auto val="1"/>
        <c:lblAlgn val="ctr"/>
        <c:lblOffset val="100"/>
        <c:noMultiLvlLbl val="0"/>
      </c:catAx>
      <c:valAx>
        <c:axId val="12574737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rgbClr val="C00000"/>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257472927"/>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700" b="0" i="0" u="none" strike="noStrike" kern="1200" baseline="0">
                <a:solidFill>
                  <a:schemeClr val="tx1"/>
                </a:solidFill>
                <a:latin typeface="Segoe UI" panose="020B0502040204020203" pitchFamily="34" charset="0"/>
                <a:ea typeface="+mn-ea"/>
                <a:cs typeface="+mn-cs"/>
              </a:defRPr>
            </a:pPr>
            <a:endParaRPr lang="en-US"/>
          </a:p>
        </c:txPr>
      </c:dTable>
      <c:spPr>
        <a:noFill/>
        <a:ln>
          <a:noFill/>
        </a:ln>
        <a:effectLst/>
      </c:spPr>
    </c:plotArea>
    <c:plotVisOnly val="1"/>
    <c:dispBlanksAs val="gap"/>
    <c:showDLblsOverMax val="0"/>
  </c:chart>
  <c:spPr>
    <a:solidFill>
      <a:schemeClr val="accent6">
        <a:lumMod val="20000"/>
        <a:lumOff val="80000"/>
      </a:schemeClr>
    </a:solidFill>
    <a:ln cmpd="sng">
      <a:solidFill>
        <a:schemeClr val="accent1"/>
      </a:solidFill>
    </a:ln>
    <a:effectLst>
      <a:innerShdw blurRad="63500" dist="50800" dir="13500000">
        <a:prstClr val="black">
          <a:alpha val="50000"/>
        </a:prstClr>
      </a:innerShdw>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rawings/drawing1.xml><?xml version="1.0" encoding="utf-8"?>
<c:userShapes xmlns:c="http://schemas.openxmlformats.org/drawingml/2006/chart">
  <cdr:relSizeAnchor xmlns:cdr="http://schemas.openxmlformats.org/drawingml/2006/chartDrawing">
    <cdr:from>
      <cdr:x>0</cdr:x>
      <cdr:y>0.17059</cdr:y>
    </cdr:from>
    <cdr:to>
      <cdr:x>0.699</cdr:x>
      <cdr:y>0.64053</cdr:y>
    </cdr:to>
    <cdr:sp macro="" textlink="">
      <cdr:nvSpPr>
        <cdr:cNvPr id="2" name="TextBox 107">
          <a:extLst xmlns:a="http://schemas.openxmlformats.org/drawingml/2006/main">
            <a:ext uri="{FF2B5EF4-FFF2-40B4-BE49-F238E27FC236}">
              <a16:creationId xmlns:a16="http://schemas.microsoft.com/office/drawing/2014/main" id="{3778F823-FFE0-45F8-BC89-8C523B259E86}"/>
            </a:ext>
          </a:extLst>
        </cdr:cNvPr>
        <cdr:cNvSpPr txBox="1"/>
      </cdr:nvSpPr>
      <cdr:spPr>
        <a:xfrm xmlns:a="http://schemas.openxmlformats.org/drawingml/2006/main">
          <a:off x="-14167795" y="368685"/>
          <a:ext cx="1453954" cy="1015663"/>
        </a:xfrm>
        <a:prstGeom xmlns:a="http://schemas.openxmlformats.org/drawingml/2006/main" prst="rect">
          <a:avLst/>
        </a:prstGeom>
        <a:noFill xmlns:a="http://schemas.openxmlformats.org/drawingml/2006/main"/>
        <a:ln xmlns:a="http://schemas.openxmlformats.org/drawingml/2006/main" w="3175">
          <a:noFill/>
        </a:ln>
      </cdr:spPr>
      <cdr:txBody>
        <a:bodyPr xmlns:a="http://schemas.openxmlformats.org/drawingml/2006/main" wrap="square" rtlCol="0" anchor="ctr">
          <a:spAutoFit/>
        </a:bodyPr>
        <a:lstStyle xmlns:a="http://schemas.openxmlformats.org/drawingml/2006/main">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xmlns:a="http://schemas.openxmlformats.org/drawingml/2006/main">
          <a:pPr algn="ctr"/>
          <a:r>
            <a:rPr lang="en-US" altLang="ko-KR" sz="6000" b="1" dirty="0">
              <a:solidFill>
                <a:srgbClr val="C00000"/>
              </a:solidFill>
              <a:latin typeface="Segoe UI Black" panose="020B0A02040204020203" pitchFamily="34" charset="0"/>
              <a:ea typeface="Segoe UI Black" panose="020B0A02040204020203" pitchFamily="34" charset="0"/>
              <a:cs typeface="Segoe UI" panose="020B0502040204020203" pitchFamily="34" charset="0"/>
            </a:rPr>
            <a:t>10</a:t>
          </a:r>
          <a:endParaRPr lang="ko-KR" altLang="en-US" sz="1600" b="1" dirty="0">
            <a:solidFill>
              <a:srgbClr val="C00000"/>
            </a:solidFill>
            <a:latin typeface="Segoe UI Black" panose="020B0A02040204020203" pitchFamily="34" charset="0"/>
            <a:cs typeface="Segoe UI" panose="020B0502040204020203"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A06675-1061-45AB-B8F3-B5ECE8691CA7}" type="datetimeFigureOut">
              <a:rPr lang="en-US" smtClean="0"/>
              <a:t>1/27/2026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8EF64B-13AF-4584-92EF-2003D63CC608}" type="slidenum">
              <a:rPr lang="en-US" smtClean="0"/>
              <a:t>‹#›</a:t>
            </a:fld>
            <a:endParaRPr lang="en-US"/>
          </a:p>
        </p:txBody>
      </p:sp>
    </p:spTree>
    <p:extLst>
      <p:ext uri="{BB962C8B-B14F-4D97-AF65-F5344CB8AC3E}">
        <p14:creationId xmlns:p14="http://schemas.microsoft.com/office/powerpoint/2010/main" val="18552872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8C2BD-E511-41B3-9F82-B3D642DF9489}" type="datetimeFigureOut">
              <a:rPr lang="en-US" smtClean="0"/>
              <a:t>1/27/2026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E2D096-FC98-4929-B2DB-DF9D58B299BA}" type="slidenum">
              <a:rPr lang="en-US" smtClean="0"/>
              <a:t>‹#›</a:t>
            </a:fld>
            <a:endParaRPr lang="en-US"/>
          </a:p>
        </p:txBody>
      </p:sp>
    </p:spTree>
    <p:extLst>
      <p:ext uri="{BB962C8B-B14F-4D97-AF65-F5344CB8AC3E}">
        <p14:creationId xmlns:p14="http://schemas.microsoft.com/office/powerpoint/2010/main" val="340946715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9743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4569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33156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766213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852399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389538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9107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579371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888758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421570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651267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191733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865731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994745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234925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777771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788528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5640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783660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10417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318554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579665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794894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856520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824342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0990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EE6F462-8E9D-456E-823B-A2E7450A6191}" type="datetime1">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C0E568-9FF6-4A54-837B-0B147F5DC94F}" type="datetime1">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D8FF3C-5FE3-4C0C-8388-675CA79681A2}" type="datetime1">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09BE4D-D2DD-4CDC-AE16-591B0820E4AB}" type="datetime1">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7E5874-DD88-4A7D-9793-874740CD936C}" type="datetime1">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4E0CD5-D36A-4775-BCF9-1B107528F8D2}" type="datetime1">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88F366-9FF3-43C7-96A7-0A6CF5BF8A70}" type="datetime1">
              <a:rPr lang="en-US" smtClean="0"/>
              <a:t>1/27/2026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811367-764A-4E4C-9B9F-ED876D4C9A75}" type="datetime1">
              <a:rPr lang="en-US" smtClean="0"/>
              <a:t>1/27/2026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C9FE8-B8EE-4332-A68E-099DEC404B8F}" type="datetime1">
              <a:rPr lang="en-US" smtClean="0"/>
              <a:t>1/27/2026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098B98-0708-41E4-8353-D5F1FFE09D7B}" type="datetime1">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82D542-3468-4B3C-8EB6-28F7ACFD16C1}" type="datetime1">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A43DBA-3969-4680-A57B-FD2FF5386574}" type="datetime1">
              <a:rPr lang="en-US" smtClean="0"/>
              <a:t>1/27/2026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18" Type="http://schemas.openxmlformats.org/officeDocument/2006/relationships/image" Target="../media/image24.png"/><Relationship Id="rId3" Type="http://schemas.openxmlformats.org/officeDocument/2006/relationships/notesSlide" Target="../notesSlides/notesSlide10.xml"/><Relationship Id="rId7" Type="http://schemas.openxmlformats.org/officeDocument/2006/relationships/image" Target="../media/image13.png"/><Relationship Id="rId12" Type="http://schemas.openxmlformats.org/officeDocument/2006/relationships/image" Target="../media/image20.png"/><Relationship Id="rId17" Type="http://schemas.microsoft.com/office/2007/relationships/hdphoto" Target="../media/hdphoto3.wdp"/><Relationship Id="rId2" Type="http://schemas.openxmlformats.org/officeDocument/2006/relationships/slideLayout" Target="../slideLayouts/slideLayout7.xml"/><Relationship Id="rId16" Type="http://schemas.openxmlformats.org/officeDocument/2006/relationships/image" Target="../media/image23.png"/><Relationship Id="rId1" Type="http://schemas.openxmlformats.org/officeDocument/2006/relationships/tags" Target="../tags/tag9.xml"/><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6.png"/><Relationship Id="rId15" Type="http://schemas.microsoft.com/office/2007/relationships/hdphoto" Target="../media/hdphoto2.wdp"/><Relationship Id="rId10" Type="http://schemas.openxmlformats.org/officeDocument/2006/relationships/image" Target="../media/image18.png"/><Relationship Id="rId19" Type="http://schemas.openxmlformats.org/officeDocument/2006/relationships/image" Target="../media/image25.png"/><Relationship Id="rId4" Type="http://schemas.openxmlformats.org/officeDocument/2006/relationships/image" Target="../media/image15.png"/><Relationship Id="rId9" Type="http://schemas.openxmlformats.org/officeDocument/2006/relationships/image" Target="../media/image17.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1.xml"/><Relationship Id="rId7" Type="http://schemas.microsoft.com/office/2007/relationships/hdphoto" Target="../media/hdphoto4.wdp"/><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32.png"/><Relationship Id="rId11" Type="http://schemas.openxmlformats.org/officeDocument/2006/relationships/image" Target="../media/image27.png"/><Relationship Id="rId5" Type="http://schemas.openxmlformats.org/officeDocument/2006/relationships/image" Target="../media/image31.png"/><Relationship Id="rId10" Type="http://schemas.openxmlformats.org/officeDocument/2006/relationships/image" Target="../media/image14.png"/><Relationship Id="rId4" Type="http://schemas.openxmlformats.org/officeDocument/2006/relationships/image" Target="../media/image30.jp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tags" Target="../tags/tag24.xml"/><Relationship Id="rId18" Type="http://schemas.openxmlformats.org/officeDocument/2006/relationships/image" Target="../media/image14.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tags" Target="../tags/tag23.xml"/><Relationship Id="rId17" Type="http://schemas.openxmlformats.org/officeDocument/2006/relationships/image" Target="../media/image13.png"/><Relationship Id="rId2" Type="http://schemas.openxmlformats.org/officeDocument/2006/relationships/tags" Target="../tags/tag13.xml"/><Relationship Id="rId16" Type="http://schemas.openxmlformats.org/officeDocument/2006/relationships/image" Target="../media/image12.png"/><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5" Type="http://schemas.openxmlformats.org/officeDocument/2006/relationships/notesSlide" Target="../notesSlides/notesSlide13.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tags" Target="../tags/tag38.xml"/><Relationship Id="rId18" Type="http://schemas.openxmlformats.org/officeDocument/2006/relationships/notesSlide" Target="../notesSlides/notesSlide15.xml"/><Relationship Id="rId3" Type="http://schemas.openxmlformats.org/officeDocument/2006/relationships/tags" Target="../tags/tag28.xml"/><Relationship Id="rId21" Type="http://schemas.openxmlformats.org/officeDocument/2006/relationships/image" Target="../media/image14.png"/><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slideLayout" Target="../slideLayouts/slideLayout2.xml"/><Relationship Id="rId2" Type="http://schemas.openxmlformats.org/officeDocument/2006/relationships/tags" Target="../tags/tag27.xml"/><Relationship Id="rId16" Type="http://schemas.openxmlformats.org/officeDocument/2006/relationships/tags" Target="../tags/tag41.xml"/><Relationship Id="rId20" Type="http://schemas.openxmlformats.org/officeDocument/2006/relationships/image" Target="../media/image13.png"/><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5" Type="http://schemas.openxmlformats.org/officeDocument/2006/relationships/tags" Target="../tags/tag30.xml"/><Relationship Id="rId15" Type="http://schemas.openxmlformats.org/officeDocument/2006/relationships/tags" Target="../tags/tag40.xml"/><Relationship Id="rId10" Type="http://schemas.openxmlformats.org/officeDocument/2006/relationships/tags" Target="../tags/tag35.xml"/><Relationship Id="rId19" Type="http://schemas.openxmlformats.org/officeDocument/2006/relationships/image" Target="../media/image12.png"/><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6.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36.svg"/></Relationships>
</file>

<file path=ppt/slides/_rels/slide17.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image" Target="../media/image12.png"/><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notesSlide" Target="../notesSlides/notesSlide1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slideLayout" Target="../slideLayouts/slideLayout2.xml"/><Relationship Id="rId5" Type="http://schemas.openxmlformats.org/officeDocument/2006/relationships/tags" Target="../tags/tag47.xml"/><Relationship Id="rId15" Type="http://schemas.openxmlformats.org/officeDocument/2006/relationships/image" Target="../media/image14.png"/><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notesSlide" Target="../notesSlides/notesSlide19.xml"/><Relationship Id="rId3" Type="http://schemas.openxmlformats.org/officeDocument/2006/relationships/tags" Target="../tags/tag56.xml"/><Relationship Id="rId21" Type="http://schemas.openxmlformats.org/officeDocument/2006/relationships/image" Target="../media/image14.png"/><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slideLayout" Target="../slideLayouts/slideLayout2.xml"/><Relationship Id="rId2" Type="http://schemas.openxmlformats.org/officeDocument/2006/relationships/tags" Target="../tags/tag55.xml"/><Relationship Id="rId16" Type="http://schemas.openxmlformats.org/officeDocument/2006/relationships/tags" Target="../tags/tag69.xml"/><Relationship Id="rId20" Type="http://schemas.openxmlformats.org/officeDocument/2006/relationships/image" Target="../media/image13.png"/><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tags" Target="../tags/tag64.xml"/><Relationship Id="rId5" Type="http://schemas.openxmlformats.org/officeDocument/2006/relationships/tags" Target="../tags/tag58.xml"/><Relationship Id="rId15" Type="http://schemas.openxmlformats.org/officeDocument/2006/relationships/tags" Target="../tags/tag68.xml"/><Relationship Id="rId10" Type="http://schemas.openxmlformats.org/officeDocument/2006/relationships/tags" Target="../tags/tag63.xml"/><Relationship Id="rId19" Type="http://schemas.openxmlformats.org/officeDocument/2006/relationships/image" Target="../media/image12.png"/><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7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4.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7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36.svg"/></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18" Type="http://schemas.openxmlformats.org/officeDocument/2006/relationships/image" Target="../media/image24.png"/><Relationship Id="rId3" Type="http://schemas.openxmlformats.org/officeDocument/2006/relationships/notesSlide" Target="../notesSlides/notesSlide25.xml"/><Relationship Id="rId7" Type="http://schemas.openxmlformats.org/officeDocument/2006/relationships/image" Target="../media/image13.png"/><Relationship Id="rId12" Type="http://schemas.openxmlformats.org/officeDocument/2006/relationships/image" Target="../media/image20.png"/><Relationship Id="rId17" Type="http://schemas.microsoft.com/office/2007/relationships/hdphoto" Target="../media/hdphoto3.wdp"/><Relationship Id="rId2" Type="http://schemas.openxmlformats.org/officeDocument/2006/relationships/slideLayout" Target="../slideLayouts/slideLayout7.xml"/><Relationship Id="rId16" Type="http://schemas.openxmlformats.org/officeDocument/2006/relationships/image" Target="../media/image23.png"/><Relationship Id="rId1" Type="http://schemas.openxmlformats.org/officeDocument/2006/relationships/tags" Target="../tags/tag75.xml"/><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6.png"/><Relationship Id="rId15" Type="http://schemas.microsoft.com/office/2007/relationships/hdphoto" Target="../media/hdphoto2.wdp"/><Relationship Id="rId10" Type="http://schemas.openxmlformats.org/officeDocument/2006/relationships/image" Target="../media/image18.png"/><Relationship Id="rId19" Type="http://schemas.openxmlformats.org/officeDocument/2006/relationships/image" Target="../media/image25.png"/><Relationship Id="rId4" Type="http://schemas.openxmlformats.org/officeDocument/2006/relationships/image" Target="../media/image15.png"/><Relationship Id="rId9" Type="http://schemas.openxmlformats.org/officeDocument/2006/relationships/image" Target="../media/image17.png"/><Relationship Id="rId14" Type="http://schemas.openxmlformats.org/officeDocument/2006/relationships/image" Target="../media/image22.png"/></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6.xml"/><Relationship Id="rId7" Type="http://schemas.openxmlformats.org/officeDocument/2006/relationships/chart" Target="../charts/chart3.xml"/><Relationship Id="rId2" Type="http://schemas.openxmlformats.org/officeDocument/2006/relationships/slideLayout" Target="../slideLayouts/slideLayout2.xml"/><Relationship Id="rId1" Type="http://schemas.openxmlformats.org/officeDocument/2006/relationships/tags" Target="../tags/tag7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18" Type="http://schemas.openxmlformats.org/officeDocument/2006/relationships/image" Target="../media/image24.png"/><Relationship Id="rId3" Type="http://schemas.openxmlformats.org/officeDocument/2006/relationships/notesSlide" Target="../notesSlides/notesSlide3.xml"/><Relationship Id="rId7" Type="http://schemas.openxmlformats.org/officeDocument/2006/relationships/image" Target="../media/image13.png"/><Relationship Id="rId12" Type="http://schemas.openxmlformats.org/officeDocument/2006/relationships/image" Target="../media/image20.png"/><Relationship Id="rId17" Type="http://schemas.microsoft.com/office/2007/relationships/hdphoto" Target="../media/hdphoto3.wdp"/><Relationship Id="rId2" Type="http://schemas.openxmlformats.org/officeDocument/2006/relationships/slideLayout" Target="../slideLayouts/slideLayout7.xml"/><Relationship Id="rId16" Type="http://schemas.openxmlformats.org/officeDocument/2006/relationships/image" Target="../media/image23.png"/><Relationship Id="rId1" Type="http://schemas.openxmlformats.org/officeDocument/2006/relationships/tags" Target="../tags/tag2.xml"/><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6.png"/><Relationship Id="rId15" Type="http://schemas.microsoft.com/office/2007/relationships/hdphoto" Target="../media/hdphoto2.wdp"/><Relationship Id="rId10" Type="http://schemas.openxmlformats.org/officeDocument/2006/relationships/image" Target="../media/image18.png"/><Relationship Id="rId19" Type="http://schemas.openxmlformats.org/officeDocument/2006/relationships/image" Target="../media/image25.png"/><Relationship Id="rId4" Type="http://schemas.openxmlformats.org/officeDocument/2006/relationships/image" Target="../media/image15.png"/><Relationship Id="rId9" Type="http://schemas.openxmlformats.org/officeDocument/2006/relationships/image" Target="../media/image17.png"/><Relationship Id="rId1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4.xml"/><Relationship Id="rId7"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5.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chart" Target="../charts/chart2.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55759"/>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sp>
      <p:sp>
        <p:nvSpPr>
          <p:cNvPr id="3" name="Freeform 3"/>
          <p:cNvSpPr/>
          <p:nvPr/>
        </p:nvSpPr>
        <p:spPr>
          <a:xfrm>
            <a:off x="-2534995" y="-3219461"/>
            <a:ext cx="10991119" cy="8229600"/>
          </a:xfrm>
          <a:custGeom>
            <a:avLst/>
            <a:gdLst/>
            <a:ahLst/>
            <a:cxnLst/>
            <a:rect l="l" t="t" r="r" b="b"/>
            <a:pathLst>
              <a:path w="10991119" h="8229600">
                <a:moveTo>
                  <a:pt x="0" y="0"/>
                </a:moveTo>
                <a:lnTo>
                  <a:pt x="10991119" y="0"/>
                </a:lnTo>
                <a:lnTo>
                  <a:pt x="10991119" y="8229600"/>
                </a:lnTo>
                <a:lnTo>
                  <a:pt x="0" y="8229600"/>
                </a:lnTo>
                <a:lnTo>
                  <a:pt x="0" y="0"/>
                </a:lnTo>
                <a:close/>
              </a:path>
            </a:pathLst>
          </a:custGeom>
          <a:blipFill>
            <a:blip r:embed="rId4">
              <a:alphaModFix amt="82000"/>
            </a:blip>
            <a:stretch>
              <a:fillRect/>
            </a:stretch>
          </a:blipFill>
        </p:spPr>
      </p:sp>
      <p:sp>
        <p:nvSpPr>
          <p:cNvPr id="4" name="Freeform 4"/>
          <p:cNvSpPr/>
          <p:nvPr/>
        </p:nvSpPr>
        <p:spPr>
          <a:xfrm>
            <a:off x="836590" y="290219"/>
            <a:ext cx="3503726" cy="1476961"/>
          </a:xfrm>
          <a:custGeom>
            <a:avLst/>
            <a:gdLst/>
            <a:ahLst/>
            <a:cxnLst/>
            <a:rect l="l" t="t" r="r" b="b"/>
            <a:pathLst>
              <a:path w="3503726" h="1476961">
                <a:moveTo>
                  <a:pt x="0" y="0"/>
                </a:moveTo>
                <a:lnTo>
                  <a:pt x="3503725" y="0"/>
                </a:lnTo>
                <a:lnTo>
                  <a:pt x="3503725" y="1476962"/>
                </a:lnTo>
                <a:lnTo>
                  <a:pt x="0" y="1476962"/>
                </a:lnTo>
                <a:lnTo>
                  <a:pt x="0" y="0"/>
                </a:lnTo>
                <a:close/>
              </a:path>
            </a:pathLst>
          </a:custGeom>
          <a:blipFill>
            <a:blip r:embed="rId5"/>
            <a:stretch>
              <a:fillRect l="-76927" t="-62514" r="-77992" b="-325834"/>
            </a:stretch>
          </a:blipFill>
        </p:spPr>
      </p:sp>
      <p:sp>
        <p:nvSpPr>
          <p:cNvPr id="5" name="Freeform 5"/>
          <p:cNvSpPr/>
          <p:nvPr/>
        </p:nvSpPr>
        <p:spPr>
          <a:xfrm>
            <a:off x="5769864" y="-1200321"/>
            <a:ext cx="6748272" cy="8229600"/>
          </a:xfrm>
          <a:custGeom>
            <a:avLst/>
            <a:gdLst/>
            <a:ahLst/>
            <a:cxnLst/>
            <a:rect l="l" t="t" r="r" b="b"/>
            <a:pathLst>
              <a:path w="6748272" h="8229600">
                <a:moveTo>
                  <a:pt x="0" y="0"/>
                </a:moveTo>
                <a:lnTo>
                  <a:pt x="6748272" y="0"/>
                </a:lnTo>
                <a:lnTo>
                  <a:pt x="6748272" y="8229600"/>
                </a:lnTo>
                <a:lnTo>
                  <a:pt x="0" y="8229600"/>
                </a:lnTo>
                <a:lnTo>
                  <a:pt x="0" y="0"/>
                </a:lnTo>
                <a:close/>
              </a:path>
            </a:pathLst>
          </a:custGeom>
          <a:blipFill>
            <a:blip r:embed="rId6">
              <a:alphaModFix amt="63000"/>
            </a:blip>
            <a:stretch>
              <a:fillRect/>
            </a:stretch>
          </a:blipFill>
        </p:spPr>
      </p:sp>
      <p:sp>
        <p:nvSpPr>
          <p:cNvPr id="6" name="Freeform 6"/>
          <p:cNvSpPr/>
          <p:nvPr/>
        </p:nvSpPr>
        <p:spPr>
          <a:xfrm>
            <a:off x="7714797" y="160430"/>
            <a:ext cx="2858405" cy="2286724"/>
          </a:xfrm>
          <a:custGeom>
            <a:avLst/>
            <a:gdLst/>
            <a:ahLst/>
            <a:cxnLst/>
            <a:rect l="l" t="t" r="r" b="b"/>
            <a:pathLst>
              <a:path w="2858405" h="2286724">
                <a:moveTo>
                  <a:pt x="0" y="0"/>
                </a:moveTo>
                <a:lnTo>
                  <a:pt x="2858406" y="0"/>
                </a:lnTo>
                <a:lnTo>
                  <a:pt x="2858406" y="2286725"/>
                </a:lnTo>
                <a:lnTo>
                  <a:pt x="0" y="2286725"/>
                </a:lnTo>
                <a:lnTo>
                  <a:pt x="0" y="0"/>
                </a:lnTo>
                <a:close/>
              </a:path>
            </a:pathLst>
          </a:custGeom>
          <a:blipFill>
            <a:blip r:embed="rId7">
              <a:alphaModFix amt="0"/>
            </a:blip>
            <a:stretch>
              <a:fillRect/>
            </a:stretch>
          </a:blipFill>
        </p:spPr>
      </p:sp>
      <p:sp>
        <p:nvSpPr>
          <p:cNvPr id="7" name="Freeform 7"/>
          <p:cNvSpPr/>
          <p:nvPr/>
        </p:nvSpPr>
        <p:spPr>
          <a:xfrm>
            <a:off x="7460435" y="8715530"/>
            <a:ext cx="1756138" cy="1756138"/>
          </a:xfrm>
          <a:custGeom>
            <a:avLst/>
            <a:gdLst/>
            <a:ahLst/>
            <a:cxnLst/>
            <a:rect l="l" t="t" r="r" b="b"/>
            <a:pathLst>
              <a:path w="1756138" h="1756138">
                <a:moveTo>
                  <a:pt x="0" y="0"/>
                </a:moveTo>
                <a:lnTo>
                  <a:pt x="1756138" y="0"/>
                </a:lnTo>
                <a:lnTo>
                  <a:pt x="1756138" y="1756138"/>
                </a:lnTo>
                <a:lnTo>
                  <a:pt x="0" y="1756138"/>
                </a:lnTo>
                <a:lnTo>
                  <a:pt x="0" y="0"/>
                </a:lnTo>
                <a:close/>
              </a:path>
            </a:pathLst>
          </a:custGeom>
          <a:blipFill>
            <a:blip r:embed="rId8"/>
            <a:stretch>
              <a:fillRect/>
            </a:stretch>
          </a:blipFill>
        </p:spPr>
      </p:sp>
      <p:sp>
        <p:nvSpPr>
          <p:cNvPr id="8" name="Freeform 8"/>
          <p:cNvSpPr/>
          <p:nvPr/>
        </p:nvSpPr>
        <p:spPr>
          <a:xfrm>
            <a:off x="11464996" y="4242580"/>
            <a:ext cx="900920" cy="900920"/>
          </a:xfrm>
          <a:custGeom>
            <a:avLst/>
            <a:gdLst/>
            <a:ahLst/>
            <a:cxnLst/>
            <a:rect l="l" t="t" r="r" b="b"/>
            <a:pathLst>
              <a:path w="900920" h="900920">
                <a:moveTo>
                  <a:pt x="0" y="0"/>
                </a:moveTo>
                <a:lnTo>
                  <a:pt x="900920" y="0"/>
                </a:lnTo>
                <a:lnTo>
                  <a:pt x="900920" y="900920"/>
                </a:lnTo>
                <a:lnTo>
                  <a:pt x="0" y="900920"/>
                </a:lnTo>
                <a:lnTo>
                  <a:pt x="0" y="0"/>
                </a:lnTo>
                <a:close/>
              </a:path>
            </a:pathLst>
          </a:custGeom>
          <a:blipFill>
            <a:blip r:embed="rId8"/>
            <a:stretch>
              <a:fillRect/>
            </a:stretch>
          </a:blipFill>
        </p:spPr>
      </p:sp>
      <p:sp>
        <p:nvSpPr>
          <p:cNvPr id="9" name="Freeform 9"/>
          <p:cNvSpPr/>
          <p:nvPr/>
        </p:nvSpPr>
        <p:spPr>
          <a:xfrm>
            <a:off x="728387" y="3410955"/>
            <a:ext cx="1146781" cy="1240182"/>
          </a:xfrm>
          <a:custGeom>
            <a:avLst/>
            <a:gdLst/>
            <a:ahLst/>
            <a:cxnLst/>
            <a:rect l="l" t="t" r="r" b="b"/>
            <a:pathLst>
              <a:path w="1208626" h="1240182">
                <a:moveTo>
                  <a:pt x="0" y="0"/>
                </a:moveTo>
                <a:lnTo>
                  <a:pt x="1208626" y="0"/>
                </a:lnTo>
                <a:lnTo>
                  <a:pt x="1208626" y="1240182"/>
                </a:lnTo>
                <a:lnTo>
                  <a:pt x="0" y="1240182"/>
                </a:lnTo>
                <a:lnTo>
                  <a:pt x="0" y="0"/>
                </a:lnTo>
                <a:close/>
              </a:path>
            </a:pathLst>
          </a:custGeom>
          <a:blipFill>
            <a:blip r:embed="rId9"/>
            <a:stretch>
              <a:fillRect/>
            </a:stretch>
          </a:blipFill>
        </p:spPr>
      </p:sp>
      <p:sp>
        <p:nvSpPr>
          <p:cNvPr id="10" name="Freeform 10"/>
          <p:cNvSpPr/>
          <p:nvPr/>
        </p:nvSpPr>
        <p:spPr>
          <a:xfrm rot="-10800000">
            <a:off x="16315419" y="4917673"/>
            <a:ext cx="1208626" cy="1240182"/>
          </a:xfrm>
          <a:custGeom>
            <a:avLst/>
            <a:gdLst/>
            <a:ahLst/>
            <a:cxnLst/>
            <a:rect l="l" t="t" r="r" b="b"/>
            <a:pathLst>
              <a:path w="1208626" h="1240182">
                <a:moveTo>
                  <a:pt x="0" y="0"/>
                </a:moveTo>
                <a:lnTo>
                  <a:pt x="1208626" y="0"/>
                </a:lnTo>
                <a:lnTo>
                  <a:pt x="1208626" y="1240181"/>
                </a:lnTo>
                <a:lnTo>
                  <a:pt x="0" y="1240181"/>
                </a:lnTo>
                <a:lnTo>
                  <a:pt x="0" y="0"/>
                </a:lnTo>
                <a:close/>
              </a:path>
            </a:pathLst>
          </a:custGeom>
          <a:blipFill>
            <a:blip r:embed="rId9"/>
            <a:stretch>
              <a:fillRect/>
            </a:stretch>
          </a:blipFill>
        </p:spPr>
      </p:sp>
      <p:sp>
        <p:nvSpPr>
          <p:cNvPr id="11" name="Freeform 11"/>
          <p:cNvSpPr/>
          <p:nvPr/>
        </p:nvSpPr>
        <p:spPr>
          <a:xfrm>
            <a:off x="5251013" y="6669906"/>
            <a:ext cx="7315200" cy="27432"/>
          </a:xfrm>
          <a:custGeom>
            <a:avLst/>
            <a:gdLst/>
            <a:ahLst/>
            <a:cxnLst/>
            <a:rect l="l" t="t" r="r" b="b"/>
            <a:pathLst>
              <a:path w="7315200" h="27432">
                <a:moveTo>
                  <a:pt x="0" y="0"/>
                </a:moveTo>
                <a:lnTo>
                  <a:pt x="7315200" y="0"/>
                </a:lnTo>
                <a:lnTo>
                  <a:pt x="7315200" y="27432"/>
                </a:lnTo>
                <a:lnTo>
                  <a:pt x="0" y="2743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a:off x="3074887" y="3398654"/>
            <a:ext cx="12093037" cy="45349"/>
          </a:xfrm>
          <a:custGeom>
            <a:avLst/>
            <a:gdLst/>
            <a:ahLst/>
            <a:cxnLst/>
            <a:rect l="l" t="t" r="r" b="b"/>
            <a:pathLst>
              <a:path w="12093037" h="45349">
                <a:moveTo>
                  <a:pt x="0" y="0"/>
                </a:moveTo>
                <a:lnTo>
                  <a:pt x="12093038" y="0"/>
                </a:lnTo>
                <a:lnTo>
                  <a:pt x="12093038" y="45349"/>
                </a:lnTo>
                <a:lnTo>
                  <a:pt x="0" y="453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a:off x="0" y="5295900"/>
            <a:ext cx="182880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12"/>
            <a:stretch>
              <a:fillRect/>
            </a:stretch>
          </a:blipFill>
        </p:spPr>
      </p:sp>
      <p:sp>
        <p:nvSpPr>
          <p:cNvPr id="14" name="Freeform 14"/>
          <p:cNvSpPr/>
          <p:nvPr/>
        </p:nvSpPr>
        <p:spPr>
          <a:xfrm>
            <a:off x="7453750" y="200644"/>
            <a:ext cx="3434297" cy="2464108"/>
          </a:xfrm>
          <a:custGeom>
            <a:avLst/>
            <a:gdLst/>
            <a:ahLst/>
            <a:cxnLst/>
            <a:rect l="l" t="t" r="r" b="b"/>
            <a:pathLst>
              <a:path w="3434297" h="2464108">
                <a:moveTo>
                  <a:pt x="0" y="0"/>
                </a:moveTo>
                <a:lnTo>
                  <a:pt x="3434296" y="0"/>
                </a:lnTo>
                <a:lnTo>
                  <a:pt x="3434296" y="2464108"/>
                </a:lnTo>
                <a:lnTo>
                  <a:pt x="0" y="2464108"/>
                </a:lnTo>
                <a:lnTo>
                  <a:pt x="0" y="0"/>
                </a:lnTo>
                <a:close/>
              </a:path>
            </a:pathLst>
          </a:custGeom>
          <a:blipFill>
            <a:blip r:embed="rId13">
              <a:alphaModFix amt="0"/>
            </a:blip>
            <a:stretch>
              <a:fillRect/>
            </a:stretch>
          </a:blipFill>
        </p:spPr>
      </p:sp>
      <p:sp>
        <p:nvSpPr>
          <p:cNvPr id="16" name="TextBox 16"/>
          <p:cNvSpPr txBox="1"/>
          <p:nvPr/>
        </p:nvSpPr>
        <p:spPr>
          <a:xfrm>
            <a:off x="836590" y="1344911"/>
            <a:ext cx="16687455" cy="538609"/>
          </a:xfrm>
          <a:prstGeom prst="rect">
            <a:avLst/>
          </a:prstGeom>
        </p:spPr>
        <p:txBody>
          <a:bodyPr wrap="square" lIns="0" tIns="0" rIns="0" bIns="0" rtlCol="0" anchor="t">
            <a:spAutoFit/>
          </a:bodyPr>
          <a:lstStyle/>
          <a:p>
            <a:pPr algn="ctr">
              <a:lnSpc>
                <a:spcPts val="4166"/>
              </a:lnSpc>
            </a:pPr>
            <a:r>
              <a:rPr lang="en-US" sz="3600" b="1" dirty="0">
                <a:solidFill>
                  <a:srgbClr val="FFFF00"/>
                </a:solidFill>
                <a:effectLst>
                  <a:outerShdw blurRad="38100" dist="38100" dir="2700000" algn="tl">
                    <a:srgbClr val="000000">
                      <a:alpha val="43137"/>
                    </a:srgbClr>
                  </a:outerShdw>
                </a:effectLst>
                <a:latin typeface="Segoe UI" panose="020B0502040204020203" pitchFamily="34" charset="0"/>
                <a:ea typeface="Open Sans Bold"/>
                <a:cs typeface="Segoe UI" panose="020B0502040204020203" pitchFamily="34" charset="0"/>
                <a:sym typeface="Open Sans Bold"/>
              </a:rPr>
              <a:t>VĂN PHÒNG TRUNG ƯƠNG ĐẢNG</a:t>
            </a:r>
          </a:p>
        </p:txBody>
      </p:sp>
      <p:sp>
        <p:nvSpPr>
          <p:cNvPr id="17" name="TextBox 16">
            <a:extLst>
              <a:ext uri="{FF2B5EF4-FFF2-40B4-BE49-F238E27FC236}">
                <a16:creationId xmlns:a16="http://schemas.microsoft.com/office/drawing/2014/main" id="{C338FAA8-538F-9CB4-E282-C9B5233CCA61}"/>
              </a:ext>
            </a:extLst>
          </p:cNvPr>
          <p:cNvSpPr txBox="1"/>
          <p:nvPr/>
        </p:nvSpPr>
        <p:spPr>
          <a:xfrm>
            <a:off x="836590" y="3612585"/>
            <a:ext cx="16914534" cy="1723549"/>
          </a:xfrm>
          <a:prstGeom prst="rect">
            <a:avLst/>
          </a:prstGeom>
          <a:noFill/>
        </p:spPr>
        <p:txBody>
          <a:bodyPr wrap="square" rtlCol="0">
            <a:spAutoFit/>
          </a:bodyPr>
          <a:lstStyle/>
          <a:p>
            <a:pPr marL="0" marR="0" algn="ctr">
              <a:spcBef>
                <a:spcPts val="0"/>
              </a:spcBef>
              <a:spcAft>
                <a:spcPts val="600"/>
              </a:spcAft>
            </a:pPr>
            <a:r>
              <a:rPr lang="en-US" sz="40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THÔNG</a:t>
            </a:r>
            <a:r>
              <a:rPr lang="vi-VN" sz="40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 BÁO NHANH</a:t>
            </a:r>
            <a:endParaRPr lang="en-US" sz="4000" kern="100" dirty="0">
              <a:solidFill>
                <a:srgbClr val="FFFF00"/>
              </a:solidFill>
              <a:effectLst/>
              <a:latin typeface="Segoe UI" panose="020B0502040204020203" pitchFamily="34" charset="0"/>
              <a:ea typeface="Aptos"/>
              <a:cs typeface="Segoe UI" panose="020B0502040204020203" pitchFamily="34" charset="0"/>
            </a:endParaRPr>
          </a:p>
          <a:p>
            <a:pPr marL="0" marR="0" algn="ctr">
              <a:spcBef>
                <a:spcPts val="0"/>
              </a:spcBef>
              <a:spcAft>
                <a:spcPts val="600"/>
              </a:spcAft>
            </a:pPr>
            <a:r>
              <a:rPr lang="en-US" sz="40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KẾT QUẢ ĐẠI HỘI ĐẠI BIỂU TOÀN QUỐC LẦN THỨ XIV CỦA ĐẢNG</a:t>
            </a:r>
            <a:endParaRPr lang="en-US" sz="4000" b="1" dirty="0">
              <a:solidFill>
                <a:srgbClr val="FFFF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a:p>
            <a:endParaRPr lang="en-US" sz="1600" dirty="0">
              <a:solidFill>
                <a:srgbClr val="FFFF00"/>
              </a:solidFill>
              <a:effectLst>
                <a:outerShdw blurRad="38100" dist="38100" dir="2700000" algn="tl">
                  <a:srgbClr val="000000">
                    <a:alpha val="43137"/>
                  </a:srgbClr>
                </a:outerShdw>
              </a:effectLst>
            </a:endParaRPr>
          </a:p>
        </p:txBody>
      </p:sp>
      <p:sp>
        <p:nvSpPr>
          <p:cNvPr id="18" name="Rectangle 17">
            <a:extLst>
              <a:ext uri="{FF2B5EF4-FFF2-40B4-BE49-F238E27FC236}">
                <a16:creationId xmlns:a16="http://schemas.microsoft.com/office/drawing/2014/main" id="{394E119F-8DAC-4333-B6AC-9D0E693ED724}"/>
              </a:ext>
            </a:extLst>
          </p:cNvPr>
          <p:cNvSpPr/>
          <p:nvPr/>
        </p:nvSpPr>
        <p:spPr>
          <a:xfrm>
            <a:off x="4459981" y="7511067"/>
            <a:ext cx="8095681" cy="461665"/>
          </a:xfrm>
          <a:prstGeom prst="rect">
            <a:avLst/>
          </a:prstGeom>
        </p:spPr>
        <p:txBody>
          <a:bodyPr wrap="square">
            <a:spAutoFit/>
          </a:bodyPr>
          <a:lstStyle/>
          <a:p>
            <a:pPr algn="ctr">
              <a:spcBef>
                <a:spcPts val="300"/>
              </a:spcBef>
              <a:spcAft>
                <a:spcPts val="300"/>
              </a:spcAft>
            </a:pPr>
            <a:r>
              <a:rPr lang="en-US" sz="2400" dirty="0" err="1">
                <a:solidFill>
                  <a:schemeClr val="bg1"/>
                </a:solidFill>
                <a:latin typeface="Segoe UI" panose="020B0502040204020203" pitchFamily="34" charset="0"/>
                <a:cs typeface="Segoe UI" panose="020B0502040204020203" pitchFamily="34" charset="0"/>
              </a:rPr>
              <a:t>Hà</a:t>
            </a:r>
            <a:r>
              <a:rPr lang="en-US" sz="2400" dirty="0">
                <a:solidFill>
                  <a:schemeClr val="bg1"/>
                </a:solidFill>
                <a:latin typeface="Segoe UI" panose="020B0502040204020203" pitchFamily="34" charset="0"/>
                <a:cs typeface="Segoe UI" panose="020B0502040204020203" pitchFamily="34" charset="0"/>
              </a:rPr>
              <a:t> </a:t>
            </a:r>
            <a:r>
              <a:rPr lang="en-US" sz="2400" dirty="0" err="1">
                <a:solidFill>
                  <a:schemeClr val="bg1"/>
                </a:solidFill>
                <a:latin typeface="Segoe UI" panose="020B0502040204020203" pitchFamily="34" charset="0"/>
                <a:cs typeface="Segoe UI" panose="020B0502040204020203" pitchFamily="34" charset="0"/>
              </a:rPr>
              <a:t>Nội</a:t>
            </a:r>
            <a:r>
              <a:rPr lang="en-US" sz="2400" dirty="0">
                <a:solidFill>
                  <a:schemeClr val="bg1"/>
                </a:solidFill>
                <a:latin typeface="Segoe UI" panose="020B0502040204020203" pitchFamily="34" charset="0"/>
                <a:cs typeface="Segoe UI" panose="020B0502040204020203" pitchFamily="34" charset="0"/>
              </a:rPr>
              <a:t>, </a:t>
            </a:r>
            <a:r>
              <a:rPr lang="en-US" sz="2400" dirty="0" err="1">
                <a:solidFill>
                  <a:schemeClr val="bg1"/>
                </a:solidFill>
                <a:latin typeface="Segoe UI" panose="020B0502040204020203" pitchFamily="34" charset="0"/>
                <a:cs typeface="Segoe UI" panose="020B0502040204020203" pitchFamily="34" charset="0"/>
              </a:rPr>
              <a:t>ngày</a:t>
            </a:r>
            <a:r>
              <a:rPr lang="en-US" sz="2400" dirty="0">
                <a:solidFill>
                  <a:schemeClr val="bg1"/>
                </a:solidFill>
                <a:latin typeface="Segoe UI" panose="020B0502040204020203" pitchFamily="34" charset="0"/>
                <a:cs typeface="Segoe UI" panose="020B0502040204020203" pitchFamily="34" charset="0"/>
              </a:rPr>
              <a:t> 28/01/2026</a:t>
            </a:r>
          </a:p>
        </p:txBody>
      </p:sp>
      <p:sp>
        <p:nvSpPr>
          <p:cNvPr id="19" name="Rectangle 18">
            <a:extLst>
              <a:ext uri="{FF2B5EF4-FFF2-40B4-BE49-F238E27FC236}">
                <a16:creationId xmlns:a16="http://schemas.microsoft.com/office/drawing/2014/main" id="{4BA84DB3-1718-4F55-980C-77ABDA2BE895}"/>
              </a:ext>
            </a:extLst>
          </p:cNvPr>
          <p:cNvSpPr/>
          <p:nvPr/>
        </p:nvSpPr>
        <p:spPr>
          <a:xfrm>
            <a:off x="5114903" y="5676708"/>
            <a:ext cx="9173707" cy="830997"/>
          </a:xfrm>
          <a:prstGeom prst="rect">
            <a:avLst/>
          </a:prstGeom>
        </p:spPr>
        <p:txBody>
          <a:bodyPr wrap="square">
            <a:spAutoFit/>
          </a:bodyPr>
          <a:lstStyle/>
          <a:p>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Đồng</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chí</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US" sz="2400" dirty="0" err="1">
                <a:solidFill>
                  <a:schemeClr val="bg1"/>
                </a:solidFill>
                <a:latin typeface="Segoe UI" panose="020B0502040204020203" pitchFamily="34" charset="0"/>
                <a:ea typeface="Calibri" panose="020F0502020204030204" pitchFamily="34" charset="0"/>
                <a:cs typeface="Segoe UI" panose="020B0502040204020203" pitchFamily="34" charset="0"/>
              </a:rPr>
              <a:t>Nguyễn</a:t>
            </a:r>
            <a:r>
              <a:rPr lang="en-US" sz="2400" dirty="0">
                <a:solidFill>
                  <a:schemeClr val="bg1"/>
                </a:solidFill>
                <a:latin typeface="Segoe UI" panose="020B0502040204020203" pitchFamily="34" charset="0"/>
                <a:ea typeface="Calibri" panose="020F0502020204030204" pitchFamily="34" charset="0"/>
                <a:cs typeface="Segoe UI" panose="020B0502040204020203" pitchFamily="34" charset="0"/>
              </a:rPr>
              <a:t> </a:t>
            </a:r>
            <a:r>
              <a:rPr lang="en-US" sz="2400" dirty="0" err="1">
                <a:solidFill>
                  <a:schemeClr val="bg1"/>
                </a:solidFill>
                <a:latin typeface="Segoe UI" panose="020B0502040204020203" pitchFamily="34" charset="0"/>
                <a:ea typeface="Calibri" panose="020F0502020204030204" pitchFamily="34" charset="0"/>
                <a:cs typeface="Segoe UI" panose="020B0502040204020203" pitchFamily="34" charset="0"/>
              </a:rPr>
              <a:t>Thị</a:t>
            </a:r>
            <a:r>
              <a:rPr lang="en-US" sz="2400" dirty="0">
                <a:solidFill>
                  <a:schemeClr val="bg1"/>
                </a:solidFill>
                <a:latin typeface="Segoe UI" panose="020B0502040204020203" pitchFamily="34" charset="0"/>
                <a:ea typeface="Calibri" panose="020F0502020204030204" pitchFamily="34" charset="0"/>
                <a:cs typeface="Segoe UI" panose="020B0502040204020203" pitchFamily="34" charset="0"/>
              </a:rPr>
              <a:t> Thu </a:t>
            </a:r>
            <a:r>
              <a:rPr lang="en-US" sz="2400" dirty="0" err="1">
                <a:solidFill>
                  <a:schemeClr val="bg1"/>
                </a:solidFill>
                <a:latin typeface="Segoe UI" panose="020B0502040204020203" pitchFamily="34" charset="0"/>
                <a:ea typeface="Calibri" panose="020F0502020204030204" pitchFamily="34" charset="0"/>
                <a:cs typeface="Segoe UI" panose="020B0502040204020203" pitchFamily="34" charset="0"/>
              </a:rPr>
              <a:t>Hà</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Ủy</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viên</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Trung</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ương</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Đảng</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b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b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Phó</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Chánh</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vi-VN" sz="2400" dirty="0">
                <a:solidFill>
                  <a:schemeClr val="bg1"/>
                </a:solidFill>
                <a:latin typeface="Segoe UI" panose="020B0502040204020203" pitchFamily="34" charset="0"/>
                <a:ea typeface="Arial" panose="020B0604020202020204" pitchFamily="34" charset="0"/>
                <a:cs typeface="Segoe UI" panose="020B0502040204020203" pitchFamily="34" charset="0"/>
              </a:rPr>
              <a:t>Văn phòng</a:t>
            </a:r>
            <a:r>
              <a:rPr lang="en-US"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US"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Thường</a:t>
            </a:r>
            <a:r>
              <a:rPr lang="en-US"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US"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trực</a:t>
            </a:r>
            <a:r>
              <a:rPr lang="en-US"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US"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Văn</a:t>
            </a:r>
            <a:r>
              <a:rPr lang="en-US"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US"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phòng</a:t>
            </a:r>
            <a:r>
              <a:rPr lang="vi-VN" sz="2400" dirty="0">
                <a:solidFill>
                  <a:schemeClr val="bg1"/>
                </a:solidFill>
                <a:latin typeface="Segoe UI" panose="020B0502040204020203" pitchFamily="34" charset="0"/>
                <a:ea typeface="Arial" panose="020B0604020202020204" pitchFamily="34" charset="0"/>
                <a:cs typeface="Segoe UI" panose="020B0502040204020203" pitchFamily="34" charset="0"/>
              </a:rPr>
              <a:t> Trung ương</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r>
              <a:rPr lang="en-GB" sz="2400" dirty="0" err="1">
                <a:solidFill>
                  <a:schemeClr val="bg1"/>
                </a:solidFill>
                <a:latin typeface="Segoe UI" panose="020B0502040204020203" pitchFamily="34" charset="0"/>
                <a:ea typeface="Arial" panose="020B0604020202020204" pitchFamily="34" charset="0"/>
                <a:cs typeface="Segoe UI" panose="020B0502040204020203" pitchFamily="34" charset="0"/>
              </a:rPr>
              <a:t>Đảng</a:t>
            </a:r>
            <a:r>
              <a:rPr lang="en-GB" sz="2400" dirty="0">
                <a:solidFill>
                  <a:schemeClr val="bg1"/>
                </a:solidFill>
                <a:latin typeface="Segoe UI" panose="020B0502040204020203" pitchFamily="34" charset="0"/>
                <a:ea typeface="Arial" panose="020B0604020202020204" pitchFamily="34" charset="0"/>
                <a:cs typeface="Segoe UI" panose="020B0502040204020203" pitchFamily="34" charset="0"/>
              </a:rPr>
              <a:t>. </a:t>
            </a:r>
            <a:endParaRPr lang="en-GB" sz="2400" dirty="0">
              <a:solidFill>
                <a:schemeClr val="bg1"/>
              </a:solidFill>
              <a:latin typeface="Segoe UI" panose="020B0502040204020203" pitchFamily="34" charset="0"/>
              <a:cs typeface="Segoe UI" panose="020B050204020402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red background with a circular pattern&#10;&#10;Description automatically generated">
            <a:extLst>
              <a:ext uri="{FF2B5EF4-FFF2-40B4-BE49-F238E27FC236}">
                <a16:creationId xmlns:a16="http://schemas.microsoft.com/office/drawing/2014/main" id="{372A9B91-7F56-BEC1-F337-6EEAEE997818}"/>
              </a:ext>
            </a:extLst>
          </p:cNvPr>
          <p:cNvPicPr>
            <a:picLocks noChangeAspect="1"/>
          </p:cNvPicPr>
          <p:nvPr/>
        </p:nvPicPr>
        <p:blipFill rotWithShape="1">
          <a:blip r:embed="rId4">
            <a:extLst>
              <a:ext uri="{28A0092B-C50C-407E-A947-70E740481C1C}">
                <a14:useLocalDpi xmlns:a14="http://schemas.microsoft.com/office/drawing/2010/main" val="0"/>
              </a:ext>
            </a:extLst>
          </a:blip>
          <a:srcRect t="20" b="20"/>
          <a:stretch/>
        </p:blipFill>
        <p:spPr>
          <a:xfrm>
            <a:off x="0" y="0"/>
            <a:ext cx="18288000" cy="10287000"/>
          </a:xfrm>
          <a:prstGeom prst="rect">
            <a:avLst/>
          </a:prstGeom>
        </p:spPr>
      </p:pic>
      <p:pic>
        <p:nvPicPr>
          <p:cNvPr id="23" name="Picture 22" descr="A group of people in a conference room&#10;&#10;Description automatically generated">
            <a:extLst>
              <a:ext uri="{FF2B5EF4-FFF2-40B4-BE49-F238E27FC236}">
                <a16:creationId xmlns:a16="http://schemas.microsoft.com/office/drawing/2014/main" id="{64155D0B-B9AD-A195-0792-B936168521F3}"/>
              </a:ext>
            </a:extLst>
          </p:cNvPr>
          <p:cNvPicPr>
            <a:picLocks noChangeAspect="1"/>
          </p:cNvPicPr>
          <p:nvPr/>
        </p:nvPicPr>
        <p:blipFill>
          <a:blip r:embed="rId5">
            <a:alphaModFix/>
            <a:extLst>
              <a:ext uri="{BEBA8EAE-BF5A-486C-A8C5-ECC9F3942E4B}">
                <a14:imgProps xmlns:a14="http://schemas.microsoft.com/office/drawing/2010/main">
                  <a14:imgLayer r:embed="rId6">
                    <a14:imgEffect>
                      <a14:artisticBlur/>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1633808" y="-28576"/>
            <a:ext cx="16654193" cy="10286999"/>
          </a:xfrm>
          <a:prstGeom prst="rect">
            <a:avLst/>
          </a:prstGeom>
        </p:spPr>
      </p:pic>
      <p:grpSp>
        <p:nvGrpSpPr>
          <p:cNvPr id="29" name="Group 28">
            <a:extLst>
              <a:ext uri="{FF2B5EF4-FFF2-40B4-BE49-F238E27FC236}">
                <a16:creationId xmlns:a16="http://schemas.microsoft.com/office/drawing/2014/main" id="{00776C44-3105-5EE1-3F16-7120CE57F80E}"/>
              </a:ext>
            </a:extLst>
          </p:cNvPr>
          <p:cNvGrpSpPr/>
          <p:nvPr/>
        </p:nvGrpSpPr>
        <p:grpSpPr>
          <a:xfrm>
            <a:off x="-5092109" y="923372"/>
            <a:ext cx="3290321" cy="1317086"/>
            <a:chOff x="685800" y="558431"/>
            <a:chExt cx="2193547" cy="878057"/>
          </a:xfrm>
        </p:grpSpPr>
        <p:grpSp>
          <p:nvGrpSpPr>
            <p:cNvPr id="31" name="Group 30">
              <a:extLst>
                <a:ext uri="{FF2B5EF4-FFF2-40B4-BE49-F238E27FC236}">
                  <a16:creationId xmlns:a16="http://schemas.microsoft.com/office/drawing/2014/main" id="{FC84707A-B617-924D-18B4-FF3CC19137AD}"/>
                </a:ext>
              </a:extLst>
            </p:cNvPr>
            <p:cNvGrpSpPr/>
            <p:nvPr/>
          </p:nvGrpSpPr>
          <p:grpSpPr>
            <a:xfrm>
              <a:off x="685800" y="558431"/>
              <a:ext cx="2193547" cy="878057"/>
              <a:chOff x="4762196" y="2546149"/>
              <a:chExt cx="4411048" cy="1765702"/>
            </a:xfrm>
          </p:grpSpPr>
          <p:pic>
            <p:nvPicPr>
              <p:cNvPr id="36" name="Picture 35" descr="A red flag with a yellow symbol&#10;&#10;Description automatically generated">
                <a:extLst>
                  <a:ext uri="{FF2B5EF4-FFF2-40B4-BE49-F238E27FC236}">
                    <a16:creationId xmlns:a16="http://schemas.microsoft.com/office/drawing/2014/main" id="{AC0B8741-F59C-4BCC-8819-F4157CD702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37" name="Picture 36" descr="A red flag with a yellow star&#10;&#10;Description automatically generated">
                <a:extLst>
                  <a:ext uri="{FF2B5EF4-FFF2-40B4-BE49-F238E27FC236}">
                    <a16:creationId xmlns:a16="http://schemas.microsoft.com/office/drawing/2014/main" id="{05A71660-51B0-F53F-A5A4-4F7D966D5C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grpSp>
          <p:nvGrpSpPr>
            <p:cNvPr id="33" name="Group 32">
              <a:extLst>
                <a:ext uri="{FF2B5EF4-FFF2-40B4-BE49-F238E27FC236}">
                  <a16:creationId xmlns:a16="http://schemas.microsoft.com/office/drawing/2014/main" id="{0332FA16-382A-3FF1-FB5A-C0C23A4E0E93}"/>
                </a:ext>
              </a:extLst>
            </p:cNvPr>
            <p:cNvGrpSpPr/>
            <p:nvPr/>
          </p:nvGrpSpPr>
          <p:grpSpPr>
            <a:xfrm>
              <a:off x="685800" y="558431"/>
              <a:ext cx="2193547" cy="878057"/>
              <a:chOff x="4762196" y="2546149"/>
              <a:chExt cx="4411048" cy="1765702"/>
            </a:xfrm>
          </p:grpSpPr>
          <p:pic>
            <p:nvPicPr>
              <p:cNvPr id="34" name="Picture 33" descr="A red flag with a yellow symbol&#10;&#10;Description automatically generated">
                <a:extLst>
                  <a:ext uri="{FF2B5EF4-FFF2-40B4-BE49-F238E27FC236}">
                    <a16:creationId xmlns:a16="http://schemas.microsoft.com/office/drawing/2014/main" id="{B0580AE0-D146-140E-1E2E-53A17C536032}"/>
                  </a:ext>
                </a:extLst>
              </p:cNvPr>
              <p:cNvPicPr>
                <a:picLocks noChangeAspect="1"/>
              </p:cNvPicPr>
              <p:nvPr/>
            </p:nvPicPr>
            <p:blipFill>
              <a:blip r:embed="rId7">
                <a:alphaModFix amt="0"/>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35" name="Picture 34" descr="A red flag with a yellow star&#10;&#10;Description automatically generated">
                <a:extLst>
                  <a:ext uri="{FF2B5EF4-FFF2-40B4-BE49-F238E27FC236}">
                    <a16:creationId xmlns:a16="http://schemas.microsoft.com/office/drawing/2014/main" id="{1B06F76F-8C85-0A6C-9DA9-CB65E170A56E}"/>
                  </a:ext>
                </a:extLst>
              </p:cNvPr>
              <p:cNvPicPr>
                <a:picLocks noChangeAspect="1"/>
              </p:cNvPicPr>
              <p:nvPr/>
            </p:nvPicPr>
            <p:blipFill>
              <a:blip r:embed="rId8">
                <a:alphaModFix amt="0"/>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grpSp>
      <p:pic>
        <p:nvPicPr>
          <p:cNvPr id="25" name="Light">
            <a:extLst>
              <a:ext uri="{FF2B5EF4-FFF2-40B4-BE49-F238E27FC236}">
                <a16:creationId xmlns:a16="http://schemas.microsoft.com/office/drawing/2014/main" id="{1AACAF8D-6A43-2E4E-A2DD-1C896218C039}"/>
              </a:ext>
            </a:extLst>
          </p:cNvPr>
          <p:cNvPicPr>
            <a:picLocks noChangeAspect="1"/>
          </p:cNvPicPr>
          <p:nvPr/>
        </p:nvPicPr>
        <p:blipFill rotWithShape="1">
          <a:blip r:embed="rId9">
            <a:duotone>
              <a:schemeClr val="accent2">
                <a:shade val="45000"/>
                <a:satMod val="135000"/>
              </a:schemeClr>
              <a:prstClr val="white"/>
            </a:duotone>
            <a:alphaModFix amt="0"/>
          </a:blip>
          <a:srcRect t="17637" r="2814" b="31905"/>
          <a:stretch/>
        </p:blipFill>
        <p:spPr>
          <a:xfrm>
            <a:off x="-1405143" y="5903240"/>
            <a:ext cx="2319543" cy="269763"/>
          </a:xfrm>
          <a:custGeom>
            <a:avLst/>
            <a:gdLst>
              <a:gd name="connsiteX0" fmla="*/ 0 w 7506518"/>
              <a:gd name="connsiteY0" fmla="*/ 0 h 1681655"/>
              <a:gd name="connsiteX1" fmla="*/ 7506519 w 7506518"/>
              <a:gd name="connsiteY1" fmla="*/ 0 h 1681655"/>
              <a:gd name="connsiteX2" fmla="*/ 7506519 w 7506518"/>
              <a:gd name="connsiteY2" fmla="*/ 1681655 h 1681655"/>
              <a:gd name="connsiteX3" fmla="*/ 0 w 7506518"/>
              <a:gd name="connsiteY3" fmla="*/ 1681655 h 1681655"/>
            </a:gdLst>
            <a:ahLst/>
            <a:cxnLst>
              <a:cxn ang="0">
                <a:pos x="connsiteX0" y="connsiteY0"/>
              </a:cxn>
              <a:cxn ang="0">
                <a:pos x="connsiteX1" y="connsiteY1"/>
              </a:cxn>
              <a:cxn ang="0">
                <a:pos x="connsiteX2" y="connsiteY2"/>
              </a:cxn>
              <a:cxn ang="0">
                <a:pos x="connsiteX3" y="connsiteY3"/>
              </a:cxn>
            </a:cxnLst>
            <a:rect l="l" t="t" r="r" b="b"/>
            <a:pathLst>
              <a:path w="7506518" h="1681655">
                <a:moveTo>
                  <a:pt x="0" y="0"/>
                </a:moveTo>
                <a:lnTo>
                  <a:pt x="7506519" y="0"/>
                </a:lnTo>
                <a:lnTo>
                  <a:pt x="7506519" y="1681655"/>
                </a:lnTo>
                <a:lnTo>
                  <a:pt x="0" y="1681655"/>
                </a:lnTo>
                <a:close/>
              </a:path>
            </a:pathLst>
          </a:custGeom>
        </p:spPr>
      </p:pic>
      <p:pic>
        <p:nvPicPr>
          <p:cNvPr id="24" name="Light">
            <a:extLst>
              <a:ext uri="{FF2B5EF4-FFF2-40B4-BE49-F238E27FC236}">
                <a16:creationId xmlns:a16="http://schemas.microsoft.com/office/drawing/2014/main" id="{B8AA9A45-61B0-930A-B6F1-FDE1CB0E8FB1}"/>
              </a:ext>
            </a:extLst>
          </p:cNvPr>
          <p:cNvPicPr>
            <a:picLocks noChangeAspect="1"/>
          </p:cNvPicPr>
          <p:nvPr/>
        </p:nvPicPr>
        <p:blipFill rotWithShape="1">
          <a:blip r:embed="rId9">
            <a:duotone>
              <a:schemeClr val="accent2">
                <a:shade val="45000"/>
                <a:satMod val="135000"/>
              </a:schemeClr>
              <a:prstClr val="white"/>
            </a:duotone>
            <a:alphaModFix amt="0"/>
          </a:blip>
          <a:srcRect t="17637" r="2814" b="31905"/>
          <a:stretch/>
        </p:blipFill>
        <p:spPr>
          <a:xfrm>
            <a:off x="2313527" y="2684123"/>
            <a:ext cx="2319543" cy="269763"/>
          </a:xfrm>
          <a:custGeom>
            <a:avLst/>
            <a:gdLst>
              <a:gd name="connsiteX0" fmla="*/ 0 w 7506518"/>
              <a:gd name="connsiteY0" fmla="*/ 0 h 1681655"/>
              <a:gd name="connsiteX1" fmla="*/ 7506519 w 7506518"/>
              <a:gd name="connsiteY1" fmla="*/ 0 h 1681655"/>
              <a:gd name="connsiteX2" fmla="*/ 7506519 w 7506518"/>
              <a:gd name="connsiteY2" fmla="*/ 1681655 h 1681655"/>
              <a:gd name="connsiteX3" fmla="*/ 0 w 7506518"/>
              <a:gd name="connsiteY3" fmla="*/ 1681655 h 1681655"/>
            </a:gdLst>
            <a:ahLst/>
            <a:cxnLst>
              <a:cxn ang="0">
                <a:pos x="connsiteX0" y="connsiteY0"/>
              </a:cxn>
              <a:cxn ang="0">
                <a:pos x="connsiteX1" y="connsiteY1"/>
              </a:cxn>
              <a:cxn ang="0">
                <a:pos x="connsiteX2" y="connsiteY2"/>
              </a:cxn>
              <a:cxn ang="0">
                <a:pos x="connsiteX3" y="connsiteY3"/>
              </a:cxn>
            </a:cxnLst>
            <a:rect l="l" t="t" r="r" b="b"/>
            <a:pathLst>
              <a:path w="7506518" h="1681655">
                <a:moveTo>
                  <a:pt x="0" y="0"/>
                </a:moveTo>
                <a:lnTo>
                  <a:pt x="7506519" y="0"/>
                </a:lnTo>
                <a:lnTo>
                  <a:pt x="7506519" y="1681655"/>
                </a:lnTo>
                <a:lnTo>
                  <a:pt x="0" y="1681655"/>
                </a:lnTo>
                <a:close/>
              </a:path>
            </a:pathLst>
          </a:custGeom>
        </p:spPr>
      </p:pic>
      <p:pic>
        <p:nvPicPr>
          <p:cNvPr id="5" name="Picture 4" descr="A white and orange background&#10;&#10;Description automatically generated">
            <a:extLst>
              <a:ext uri="{FF2B5EF4-FFF2-40B4-BE49-F238E27FC236}">
                <a16:creationId xmlns:a16="http://schemas.microsoft.com/office/drawing/2014/main" id="{D83197AD-EBA5-E1D6-C7F7-71B4F746B4B1}"/>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0" y="0"/>
            <a:ext cx="18288000" cy="10287000"/>
          </a:xfrm>
          <a:prstGeom prst="rect">
            <a:avLst/>
          </a:prstGeom>
        </p:spPr>
      </p:pic>
      <p:pic>
        <p:nvPicPr>
          <p:cNvPr id="15" name="Picture 14" descr="A circular pattern with animals and symbols&#10;&#10;Description automatically generated">
            <a:extLst>
              <a:ext uri="{FF2B5EF4-FFF2-40B4-BE49-F238E27FC236}">
                <a16:creationId xmlns:a16="http://schemas.microsoft.com/office/drawing/2014/main" id="{CA8AD8B9-D603-F90C-298C-FFF815959DC4}"/>
              </a:ext>
            </a:extLst>
          </p:cNvPr>
          <p:cNvPicPr>
            <a:picLocks noChangeAspect="1"/>
          </p:cNvPicPr>
          <p:nvPr/>
        </p:nvPicPr>
        <p:blipFill rotWithShape="1">
          <a:blip r:embed="rId11">
            <a:extLst>
              <a:ext uri="{28A0092B-C50C-407E-A947-70E740481C1C}">
                <a14:useLocalDpi xmlns:a14="http://schemas.microsoft.com/office/drawing/2010/main" val="0"/>
              </a:ext>
            </a:extLst>
          </a:blip>
          <a:srcRect t="49376" r="32525"/>
          <a:stretch/>
        </p:blipFill>
        <p:spPr>
          <a:xfrm>
            <a:off x="8563073" y="0"/>
            <a:ext cx="9724928" cy="7320576"/>
          </a:xfrm>
          <a:prstGeom prst="rect">
            <a:avLst/>
          </a:prstGeom>
        </p:spPr>
      </p:pic>
      <p:pic>
        <p:nvPicPr>
          <p:cNvPr id="14" name="Cờ Đảng" descr="A red and black background&#10;&#10;Description automatically generated">
            <a:extLst>
              <a:ext uri="{FF2B5EF4-FFF2-40B4-BE49-F238E27FC236}">
                <a16:creationId xmlns:a16="http://schemas.microsoft.com/office/drawing/2014/main" id="{1C2F5235-BBAA-85DC-7CC5-ABA2067E27B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4250"/>
          <a:stretch/>
        </p:blipFill>
        <p:spPr>
          <a:xfrm>
            <a:off x="193623" y="-2228549"/>
            <a:ext cx="16556826" cy="12559794"/>
          </a:xfrm>
          <a:prstGeom prst="rect">
            <a:avLst/>
          </a:prstGeom>
        </p:spPr>
      </p:pic>
      <p:pic>
        <p:nvPicPr>
          <p:cNvPr id="6" name="Cờ VN" descr="A red curtain with a gold star on it&#10;&#10;Description automatically generated">
            <a:extLst>
              <a:ext uri="{FF2B5EF4-FFF2-40B4-BE49-F238E27FC236}">
                <a16:creationId xmlns:a16="http://schemas.microsoft.com/office/drawing/2014/main" id="{9B2345F2-1DCC-B30D-B517-203410A7B09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15747" y="-2984705"/>
            <a:ext cx="15872253" cy="13315950"/>
          </a:xfrm>
          <a:prstGeom prst="rect">
            <a:avLst/>
          </a:prstGeom>
        </p:spPr>
      </p:pic>
      <p:pic>
        <p:nvPicPr>
          <p:cNvPr id="28" name="Picture 27" descr="A building with columns in the dark&#10;&#10;Description automatically generated">
            <a:extLst>
              <a:ext uri="{FF2B5EF4-FFF2-40B4-BE49-F238E27FC236}">
                <a16:creationId xmlns:a16="http://schemas.microsoft.com/office/drawing/2014/main" id="{B91C7B96-8247-7456-3E8C-0D01B1087D34}"/>
              </a:ext>
            </a:extLst>
          </p:cNvPr>
          <p:cNvPicPr>
            <a:picLocks noChangeAspect="1"/>
          </p:cNvPicPr>
          <p:nvPr/>
        </p:nvPicPr>
        <p:blipFill>
          <a:blip r:embed="rId14">
            <a:lum bright="70000" contrast="-70000"/>
            <a:alphaModFix amt="85000"/>
            <a:extLst>
              <a:ext uri="{BEBA8EAE-BF5A-486C-A8C5-ECC9F3942E4B}">
                <a14:imgProps xmlns:a14="http://schemas.microsoft.com/office/drawing/2010/main">
                  <a14:imgLayer r:embed="rId15">
                    <a14:imgEffect>
                      <a14:saturation sat="33000"/>
                    </a14:imgEffect>
                  </a14:imgLayer>
                </a14:imgProps>
              </a:ext>
              <a:ext uri="{28A0092B-C50C-407E-A947-70E740481C1C}">
                <a14:useLocalDpi xmlns:a14="http://schemas.microsoft.com/office/drawing/2010/main" val="0"/>
              </a:ext>
            </a:extLst>
          </a:blip>
          <a:stretch>
            <a:fillRect/>
          </a:stretch>
        </p:blipFill>
        <p:spPr>
          <a:xfrm>
            <a:off x="11666705" y="7217947"/>
            <a:ext cx="7870997" cy="1630088"/>
          </a:xfrm>
          <a:prstGeom prst="rect">
            <a:avLst/>
          </a:prstGeom>
        </p:spPr>
      </p:pic>
      <p:pic>
        <p:nvPicPr>
          <p:cNvPr id="30" name="Picture 29" descr="A building and bridge at night&#10;&#10;Description automatically generated">
            <a:extLst>
              <a:ext uri="{FF2B5EF4-FFF2-40B4-BE49-F238E27FC236}">
                <a16:creationId xmlns:a16="http://schemas.microsoft.com/office/drawing/2014/main" id="{A50397AF-A56A-7C85-051E-DE32E8EE6ADA}"/>
              </a:ext>
            </a:extLst>
          </p:cNvPr>
          <p:cNvPicPr>
            <a:picLocks noChangeAspect="1"/>
          </p:cNvPicPr>
          <p:nvPr/>
        </p:nvPicPr>
        <p:blipFill>
          <a:blip r:embed="rId16">
            <a:alphaModFix amt="85000"/>
            <a:extLst>
              <a:ext uri="{BEBA8EAE-BF5A-486C-A8C5-ECC9F3942E4B}">
                <a14:imgProps xmlns:a14="http://schemas.microsoft.com/office/drawing/2010/main">
                  <a14:imgLayer r:embed="rId17">
                    <a14:imgEffect>
                      <a14:artisticPencilSketch/>
                    </a14:imgEffect>
                  </a14:imgLayer>
                </a14:imgProps>
              </a:ext>
              <a:ext uri="{28A0092B-C50C-407E-A947-70E740481C1C}">
                <a14:useLocalDpi xmlns:a14="http://schemas.microsoft.com/office/drawing/2010/main" val="0"/>
              </a:ext>
            </a:extLst>
          </a:blip>
          <a:stretch>
            <a:fillRect/>
          </a:stretch>
        </p:blipFill>
        <p:spPr>
          <a:xfrm>
            <a:off x="11979683" y="7572700"/>
            <a:ext cx="8192958" cy="2175374"/>
          </a:xfrm>
          <a:prstGeom prst="rect">
            <a:avLst/>
          </a:prstGeom>
        </p:spPr>
      </p:pic>
      <p:grpSp>
        <p:nvGrpSpPr>
          <p:cNvPr id="27" name="Group 26">
            <a:extLst>
              <a:ext uri="{FF2B5EF4-FFF2-40B4-BE49-F238E27FC236}">
                <a16:creationId xmlns:a16="http://schemas.microsoft.com/office/drawing/2014/main" id="{59540ADE-003C-3383-83D1-E320EF43E6B8}"/>
              </a:ext>
            </a:extLst>
          </p:cNvPr>
          <p:cNvGrpSpPr/>
          <p:nvPr/>
        </p:nvGrpSpPr>
        <p:grpSpPr>
          <a:xfrm>
            <a:off x="15474706" y="6588327"/>
            <a:ext cx="2108732" cy="960345"/>
            <a:chOff x="10316470" y="4392218"/>
            <a:chExt cx="1405821" cy="640230"/>
          </a:xfrm>
        </p:grpSpPr>
        <p:pic>
          <p:nvPicPr>
            <p:cNvPr id="32" name="Picture 31" descr="A group of white birds in the sky&#10;&#10;Description automatically generated">
              <a:extLst>
                <a:ext uri="{FF2B5EF4-FFF2-40B4-BE49-F238E27FC236}">
                  <a16:creationId xmlns:a16="http://schemas.microsoft.com/office/drawing/2014/main" id="{5F57FEA9-A471-809E-5CE0-05EBD91E52A5}"/>
                </a:ext>
              </a:extLst>
            </p:cNvPr>
            <p:cNvPicPr>
              <a:picLocks noChangeAspect="1"/>
            </p:cNvPicPr>
            <p:nvPr/>
          </p:nvPicPr>
          <p:blipFill>
            <a:blip r:embed="rId18" cstate="print">
              <a:lum bright="70000" contrast="-70000"/>
              <a:alphaModFix amt="70000"/>
              <a:extLst>
                <a:ext uri="{28A0092B-C50C-407E-A947-70E740481C1C}">
                  <a14:useLocalDpi xmlns:a14="http://schemas.microsoft.com/office/drawing/2010/main" val="0"/>
                </a:ext>
              </a:extLst>
            </a:blip>
            <a:stretch>
              <a:fillRect/>
            </a:stretch>
          </p:blipFill>
          <p:spPr>
            <a:xfrm rot="1090692">
              <a:off x="10316470" y="4392218"/>
              <a:ext cx="1405821" cy="640230"/>
            </a:xfrm>
            <a:prstGeom prst="rect">
              <a:avLst/>
            </a:prstGeom>
          </p:spPr>
        </p:pic>
        <p:pic>
          <p:nvPicPr>
            <p:cNvPr id="26" name="Picture 25" descr="A group of white birds in the sky&#10;&#10;Description automatically generated">
              <a:extLst>
                <a:ext uri="{FF2B5EF4-FFF2-40B4-BE49-F238E27FC236}">
                  <a16:creationId xmlns:a16="http://schemas.microsoft.com/office/drawing/2014/main" id="{86709717-3D34-69C2-3F4B-94894D6DF57C}"/>
                </a:ext>
              </a:extLst>
            </p:cNvPr>
            <p:cNvPicPr>
              <a:picLocks noChangeAspect="1"/>
            </p:cNvPicPr>
            <p:nvPr/>
          </p:nvPicPr>
          <p:blipFill>
            <a:blip r:embed="rId18" cstate="print">
              <a:lum bright="70000" contrast="-70000"/>
              <a:alphaModFix amt="70000"/>
              <a:extLst>
                <a:ext uri="{28A0092B-C50C-407E-A947-70E740481C1C}">
                  <a14:useLocalDpi xmlns:a14="http://schemas.microsoft.com/office/drawing/2010/main" val="0"/>
                </a:ext>
              </a:extLst>
            </a:blip>
            <a:stretch>
              <a:fillRect/>
            </a:stretch>
          </p:blipFill>
          <p:spPr>
            <a:xfrm rot="1090692">
              <a:off x="10316470" y="4392218"/>
              <a:ext cx="1405821" cy="640230"/>
            </a:xfrm>
            <a:prstGeom prst="rect">
              <a:avLst/>
            </a:prstGeom>
          </p:spPr>
        </p:pic>
      </p:grpSp>
      <p:sp>
        <p:nvSpPr>
          <p:cNvPr id="19" name="Text">
            <a:extLst>
              <a:ext uri="{FF2B5EF4-FFF2-40B4-BE49-F238E27FC236}">
                <a16:creationId xmlns:a16="http://schemas.microsoft.com/office/drawing/2014/main" id="{ADCB1147-765C-49CB-16E0-9C5EA9A87C19}"/>
              </a:ext>
            </a:extLst>
          </p:cNvPr>
          <p:cNvSpPr txBox="1"/>
          <p:nvPr/>
        </p:nvSpPr>
        <p:spPr>
          <a:xfrm>
            <a:off x="7243249" y="3650518"/>
            <a:ext cx="11125200" cy="830997"/>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r>
              <a:rPr lang="en-US" altLang="ko-KR" sz="4800" b="1"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PHẦN THỨ HAI</a:t>
            </a:r>
            <a:endParaRPr lang="ko-KR" altLang="en-US" sz="4800" b="1" dirty="0">
              <a:solidFill>
                <a:srgbClr val="FF0000"/>
              </a:solidFill>
              <a:latin typeface="Segoe UI Black" panose="020B0A02040204020203" pitchFamily="34" charset="0"/>
              <a:cs typeface="Segoe UI" panose="020B0502040204020203" pitchFamily="34" charset="0"/>
            </a:endParaRPr>
          </a:p>
        </p:txBody>
      </p:sp>
      <p:grpSp>
        <p:nvGrpSpPr>
          <p:cNvPr id="12" name="Group 11">
            <a:extLst>
              <a:ext uri="{FF2B5EF4-FFF2-40B4-BE49-F238E27FC236}">
                <a16:creationId xmlns:a16="http://schemas.microsoft.com/office/drawing/2014/main" id="{B732CC9B-678F-354A-9263-9CD8EC47D4AB}"/>
              </a:ext>
            </a:extLst>
          </p:cNvPr>
          <p:cNvGrpSpPr/>
          <p:nvPr/>
        </p:nvGrpSpPr>
        <p:grpSpPr>
          <a:xfrm>
            <a:off x="7525839" y="4693354"/>
            <a:ext cx="10664795" cy="2014244"/>
            <a:chOff x="5251715" y="3346585"/>
            <a:chExt cx="8066945" cy="956687"/>
          </a:xfrm>
        </p:grpSpPr>
        <p:pic>
          <p:nvPicPr>
            <p:cNvPr id="38" name="Picture 37" descr="A white rectangular object with black border&#10;&#10;Description automatically generated">
              <a:extLst>
                <a:ext uri="{FF2B5EF4-FFF2-40B4-BE49-F238E27FC236}">
                  <a16:creationId xmlns:a16="http://schemas.microsoft.com/office/drawing/2014/main" id="{65BA7C0D-5F81-3354-0129-E20A332BCC3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618896" y="3346585"/>
              <a:ext cx="7626954" cy="956687"/>
            </a:xfrm>
            <a:prstGeom prst="rect">
              <a:avLst/>
            </a:prstGeom>
          </p:spPr>
        </p:pic>
        <p:sp>
          <p:nvSpPr>
            <p:cNvPr id="20" name="Text">
              <a:extLst>
                <a:ext uri="{FF2B5EF4-FFF2-40B4-BE49-F238E27FC236}">
                  <a16:creationId xmlns:a16="http://schemas.microsoft.com/office/drawing/2014/main" id="{30995FFB-6A64-AB1D-8009-E028583B7D68}"/>
                </a:ext>
              </a:extLst>
            </p:cNvPr>
            <p:cNvSpPr txBox="1"/>
            <p:nvPr/>
          </p:nvSpPr>
          <p:spPr>
            <a:xfrm>
              <a:off x="5251715" y="3572790"/>
              <a:ext cx="8066945" cy="438546"/>
            </a:xfrm>
            <a:prstGeom prst="rect">
              <a:avLst/>
            </a:prstGeom>
            <a:noFill/>
            <a:effectLst>
              <a:outerShdw blurRad="12700" dist="12700" dir="2700000" algn="tl" rotWithShape="0">
                <a:prstClr val="black">
                  <a:alpha val="40000"/>
                </a:prstClr>
              </a:outerShdw>
            </a:effectLst>
          </p:spPr>
          <p:txBody>
            <a:bodyPr wrap="square" rtlCol="0">
              <a:spAutoFit/>
            </a:bodyPr>
            <a:lstStyle/>
            <a:p>
              <a:pPr marL="0" lvl="3" algn="ctr" defTabSz="444500">
                <a:spcAft>
                  <a:spcPts val="600"/>
                </a:spcAft>
              </a:pPr>
              <a:r>
                <a:rPr lang="en-US" sz="5400" b="1" kern="0"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NỘI DUNG ĐẠI HỘI</a:t>
              </a:r>
              <a:endParaRPr lang="en-US" sz="4400" b="1" kern="100" dirty="0">
                <a:solidFill>
                  <a:srgbClr val="FF0000"/>
                </a:solidFill>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21" name="TextBox 20">
            <a:extLst>
              <a:ext uri="{FF2B5EF4-FFF2-40B4-BE49-F238E27FC236}">
                <a16:creationId xmlns:a16="http://schemas.microsoft.com/office/drawing/2014/main" id="{CA2EAD29-6D07-7335-B5ED-7A805156EE7A}"/>
              </a:ext>
            </a:extLst>
          </p:cNvPr>
          <p:cNvSpPr txBox="1"/>
          <p:nvPr/>
        </p:nvSpPr>
        <p:spPr>
          <a:xfrm>
            <a:off x="5414775" y="-2278578"/>
            <a:ext cx="7458452" cy="1742512"/>
          </a:xfrm>
          <a:prstGeom prst="rect">
            <a:avLst/>
          </a:prstGeom>
          <a:noFill/>
          <a:effectLst>
            <a:outerShdw blurRad="12700" dist="12700" dir="2700000" algn="tl" rotWithShape="0">
              <a:prstClr val="black">
                <a:alpha val="40000"/>
              </a:prstClr>
            </a:outerShdw>
          </a:effectLst>
        </p:spPr>
        <p:txBody>
          <a:bodyPr wrap="none" lIns="137160" tIns="68580" rIns="137160" bIns="102600" rtlCol="0">
            <a:spAutoFit/>
          </a:bodyPr>
          <a:lstStyle/>
          <a:p>
            <a:pPr algn="ctr"/>
            <a:r>
              <a:rPr lang="en-US" sz="64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rPr>
              <a:t>PHƯƠNG HƯỚNG</a:t>
            </a:r>
          </a:p>
          <a:p>
            <a:pPr algn="ctr"/>
            <a:r>
              <a:rPr lang="en-US" sz="37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rPr>
              <a:t>CÔNG TÁC NHIỆM KỲ MỚI</a:t>
            </a:r>
            <a:endParaRPr lang="vi-VN" sz="37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endParaRPr>
          </a:p>
        </p:txBody>
      </p:sp>
    </p:spTree>
    <p:custDataLst>
      <p:tags r:id="rId1"/>
    </p:custDataLst>
    <p:extLst>
      <p:ext uri="{BB962C8B-B14F-4D97-AF65-F5344CB8AC3E}">
        <p14:creationId xmlns:p14="http://schemas.microsoft.com/office/powerpoint/2010/main" val="40580414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par>
                                <p:cTn id="8" presetID="16" presetClass="entr" presetSubtype="37" fill="hold"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close up of a machine&#10;&#10;Description automatically generated">
            <a:extLst>
              <a:ext uri="{FF2B5EF4-FFF2-40B4-BE49-F238E27FC236}">
                <a16:creationId xmlns:a16="http://schemas.microsoft.com/office/drawing/2014/main" id="{04E3D765-9E57-9263-17E0-2CEA61EA07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1" y="0"/>
            <a:ext cx="18280599" cy="10287000"/>
          </a:xfrm>
          <a:prstGeom prst="rect">
            <a:avLst/>
          </a:prstGeom>
        </p:spPr>
      </p:pic>
      <p:grpSp>
        <p:nvGrpSpPr>
          <p:cNvPr id="23" name="Group 22">
            <a:extLst>
              <a:ext uri="{FF2B5EF4-FFF2-40B4-BE49-F238E27FC236}">
                <a16:creationId xmlns:a16="http://schemas.microsoft.com/office/drawing/2014/main" id="{E09EDEE0-CAB9-CC1F-DCBE-8379E4BD5A84}"/>
              </a:ext>
            </a:extLst>
          </p:cNvPr>
          <p:cNvGrpSpPr/>
          <p:nvPr/>
        </p:nvGrpSpPr>
        <p:grpSpPr>
          <a:xfrm>
            <a:off x="96493" y="1"/>
            <a:ext cx="18187808" cy="10779281"/>
            <a:chOff x="32207" y="-29029"/>
            <a:chExt cx="12125205" cy="7186187"/>
          </a:xfrm>
        </p:grpSpPr>
        <p:pic>
          <p:nvPicPr>
            <p:cNvPr id="25" name="Picture 24" descr="A white and orange striped surface&#10;&#10;Description automatically generated with medium confidence">
              <a:extLst>
                <a:ext uri="{FF2B5EF4-FFF2-40B4-BE49-F238E27FC236}">
                  <a16:creationId xmlns:a16="http://schemas.microsoft.com/office/drawing/2014/main" id="{01A6DAF0-F2C1-EF14-7B0F-580928B14E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5900" y="269045"/>
              <a:ext cx="11760200" cy="6430137"/>
            </a:xfrm>
            <a:prstGeom prst="rect">
              <a:avLst/>
            </a:prstGeom>
          </p:spPr>
        </p:pic>
        <p:grpSp>
          <p:nvGrpSpPr>
            <p:cNvPr id="32" name="Group 31">
              <a:extLst>
                <a:ext uri="{FF2B5EF4-FFF2-40B4-BE49-F238E27FC236}">
                  <a16:creationId xmlns:a16="http://schemas.microsoft.com/office/drawing/2014/main" id="{6327832F-2DFF-442E-36A5-1DEEF6B5550C}"/>
                </a:ext>
              </a:extLst>
            </p:cNvPr>
            <p:cNvGrpSpPr/>
            <p:nvPr/>
          </p:nvGrpSpPr>
          <p:grpSpPr>
            <a:xfrm>
              <a:off x="32207" y="-29029"/>
              <a:ext cx="12125205" cy="7186187"/>
              <a:chOff x="32207" y="-29029"/>
              <a:chExt cx="12125205" cy="7186187"/>
            </a:xfrm>
          </p:grpSpPr>
          <p:grpSp>
            <p:nvGrpSpPr>
              <p:cNvPr id="34" name="Group 33">
                <a:extLst>
                  <a:ext uri="{FF2B5EF4-FFF2-40B4-BE49-F238E27FC236}">
                    <a16:creationId xmlns:a16="http://schemas.microsoft.com/office/drawing/2014/main" id="{81A8A065-DB3A-D5CC-106C-D8A675210B25}"/>
                  </a:ext>
                </a:extLst>
              </p:cNvPr>
              <p:cNvGrpSpPr/>
              <p:nvPr/>
            </p:nvGrpSpPr>
            <p:grpSpPr>
              <a:xfrm>
                <a:off x="32207" y="-29029"/>
                <a:ext cx="12125205" cy="7186187"/>
                <a:chOff x="32207" y="-29029"/>
                <a:chExt cx="12125205" cy="7186187"/>
              </a:xfrm>
            </p:grpSpPr>
            <p:pic>
              <p:nvPicPr>
                <p:cNvPr id="38" name="Picture 37" descr="A yellow light line in black background&#10;&#10;Description automatically generated">
                  <a:extLst>
                    <a:ext uri="{FF2B5EF4-FFF2-40B4-BE49-F238E27FC236}">
                      <a16:creationId xmlns:a16="http://schemas.microsoft.com/office/drawing/2014/main" id="{8B4E01CC-C501-8983-A860-CD1F9F58AA36}"/>
                    </a:ext>
                  </a:extLst>
                </p:cNvPr>
                <p:cNvPicPr>
                  <a:picLocks noChangeAspect="1"/>
                </p:cNvPicPr>
                <p:nvPr/>
              </p:nvPicPr>
              <p:blipFill rotWithShape="1">
                <a:blip r:embed="rId6" cstate="print">
                  <a:alphaModFix amt="5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t="29452" b="29452"/>
                <a:stretch/>
              </p:blipFill>
              <p:spPr>
                <a:xfrm>
                  <a:off x="32207" y="-29029"/>
                  <a:ext cx="12122824" cy="865216"/>
                </a:xfrm>
                <a:prstGeom prst="rect">
                  <a:avLst/>
                </a:prstGeom>
              </p:spPr>
            </p:pic>
            <p:pic>
              <p:nvPicPr>
                <p:cNvPr id="39" name="Picture 38" descr="A yellow light line in black background&#10;&#10;Description automatically generated">
                  <a:extLst>
                    <a:ext uri="{FF2B5EF4-FFF2-40B4-BE49-F238E27FC236}">
                      <a16:creationId xmlns:a16="http://schemas.microsoft.com/office/drawing/2014/main" id="{08FFF9A7-13ED-EB60-F36F-3484902169B2}"/>
                    </a:ext>
                  </a:extLst>
                </p:cNvPr>
                <p:cNvPicPr>
                  <a:picLocks noChangeAspect="1"/>
                </p:cNvPicPr>
                <p:nvPr/>
              </p:nvPicPr>
              <p:blipFill rotWithShape="1">
                <a:blip r:embed="rId6" cstate="print">
                  <a:alphaModFix am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t="27212" b="27212"/>
                <a:stretch/>
              </p:blipFill>
              <p:spPr>
                <a:xfrm>
                  <a:off x="34588" y="6197600"/>
                  <a:ext cx="12122824" cy="959558"/>
                </a:xfrm>
                <a:prstGeom prst="rect">
                  <a:avLst/>
                </a:prstGeom>
              </p:spPr>
            </p:pic>
          </p:grpSp>
          <p:pic>
            <p:nvPicPr>
              <p:cNvPr id="37" name="Picture 36" descr="A circular pattern with a star in the center&#10;&#10;Description automatically generated">
                <a:extLst>
                  <a:ext uri="{FF2B5EF4-FFF2-40B4-BE49-F238E27FC236}">
                    <a16:creationId xmlns:a16="http://schemas.microsoft.com/office/drawing/2014/main" id="{7B971AF8-72D4-DF8C-1384-1C72AA577D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200" y="333078"/>
                <a:ext cx="11531600" cy="6191844"/>
              </a:xfrm>
              <a:prstGeom prst="rect">
                <a:avLst/>
              </a:prstGeom>
            </p:spPr>
          </p:pic>
        </p:grpSp>
      </p:grpSp>
      <p:grpSp>
        <p:nvGrpSpPr>
          <p:cNvPr id="2" name="Group 1">
            <a:extLst>
              <a:ext uri="{FF2B5EF4-FFF2-40B4-BE49-F238E27FC236}">
                <a16:creationId xmlns:a16="http://schemas.microsoft.com/office/drawing/2014/main" id="{9DE5CF3D-BC7A-832D-1D4A-DCA3F4F0AA2C}"/>
              </a:ext>
            </a:extLst>
          </p:cNvPr>
          <p:cNvGrpSpPr/>
          <p:nvPr/>
        </p:nvGrpSpPr>
        <p:grpSpPr>
          <a:xfrm>
            <a:off x="765968" y="515317"/>
            <a:ext cx="3290321" cy="1317086"/>
            <a:chOff x="4762196" y="2546149"/>
            <a:chExt cx="4411048" cy="1765702"/>
          </a:xfrm>
        </p:grpSpPr>
        <p:pic>
          <p:nvPicPr>
            <p:cNvPr id="4" name="Picture 3" descr="A red flag with a yellow symbol&#10;&#10;Description automatically generated">
              <a:extLst>
                <a:ext uri="{FF2B5EF4-FFF2-40B4-BE49-F238E27FC236}">
                  <a16:creationId xmlns:a16="http://schemas.microsoft.com/office/drawing/2014/main" id="{ED0D14BA-E787-C2EB-0573-4D1AFCCA10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5" name="Picture 4" descr="A red flag with a yellow star&#10;&#10;Description automatically generated">
              <a:extLst>
                <a:ext uri="{FF2B5EF4-FFF2-40B4-BE49-F238E27FC236}">
                  <a16:creationId xmlns:a16="http://schemas.microsoft.com/office/drawing/2014/main" id="{BE5C37F0-59F8-0784-EB8E-AFD3C22B62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sp>
        <p:nvSpPr>
          <p:cNvPr id="93" name="TextBox 92">
            <a:extLst>
              <a:ext uri="{FF2B5EF4-FFF2-40B4-BE49-F238E27FC236}">
                <a16:creationId xmlns:a16="http://schemas.microsoft.com/office/drawing/2014/main" id="{BB4ADCC4-3A3E-4214-91E5-575D154E19A4}"/>
              </a:ext>
            </a:extLst>
          </p:cNvPr>
          <p:cNvSpPr txBox="1"/>
          <p:nvPr/>
        </p:nvSpPr>
        <p:spPr>
          <a:xfrm>
            <a:off x="3815482" y="962257"/>
            <a:ext cx="12650488"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1.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DẤU ẤN NHIỆM KỲ ĐẠI HỘI XIII</a:t>
            </a:r>
            <a:endParaRPr lang="en-US" sz="36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43" name="Rectangle 42">
            <a:extLst>
              <a:ext uri="{FF2B5EF4-FFF2-40B4-BE49-F238E27FC236}">
                <a16:creationId xmlns:a16="http://schemas.microsoft.com/office/drawing/2014/main" id="{8C76CC6F-3A5D-4E56-9824-E2EBF6F067F0}"/>
              </a:ext>
            </a:extLst>
          </p:cNvPr>
          <p:cNvSpPr/>
          <p:nvPr/>
        </p:nvSpPr>
        <p:spPr>
          <a:xfrm>
            <a:off x="6537402" y="1751193"/>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40" name="그룹 73">
            <a:extLst>
              <a:ext uri="{FF2B5EF4-FFF2-40B4-BE49-F238E27FC236}">
                <a16:creationId xmlns:a16="http://schemas.microsoft.com/office/drawing/2014/main" id="{898FB23D-1222-41A6-B8F2-C30F6E5FFD03}"/>
              </a:ext>
            </a:extLst>
          </p:cNvPr>
          <p:cNvGrpSpPr/>
          <p:nvPr/>
        </p:nvGrpSpPr>
        <p:grpSpPr>
          <a:xfrm>
            <a:off x="2066447" y="3085052"/>
            <a:ext cx="14663088" cy="3035781"/>
            <a:chOff x="5108225" y="3976301"/>
            <a:chExt cx="2068682" cy="1089938"/>
          </a:xfrm>
        </p:grpSpPr>
        <p:sp>
          <p:nvSpPr>
            <p:cNvPr id="41" name="Rectangle 16">
              <a:extLst>
                <a:ext uri="{FF2B5EF4-FFF2-40B4-BE49-F238E27FC236}">
                  <a16:creationId xmlns:a16="http://schemas.microsoft.com/office/drawing/2014/main" id="{889D9574-918C-4B6A-B0B5-13D23A35603A}"/>
                </a:ext>
              </a:extLst>
            </p:cNvPr>
            <p:cNvSpPr/>
            <p:nvPr/>
          </p:nvSpPr>
          <p:spPr>
            <a:xfrm>
              <a:off x="5108225" y="3976301"/>
              <a:ext cx="2059258" cy="1089938"/>
            </a:xfrm>
            <a:prstGeom prst="roundRect">
              <a:avLst>
                <a:gd name="adj" fmla="val 10394"/>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2" name="Rectangle 17">
              <a:extLst>
                <a:ext uri="{FF2B5EF4-FFF2-40B4-BE49-F238E27FC236}">
                  <a16:creationId xmlns:a16="http://schemas.microsoft.com/office/drawing/2014/main" id="{2A28C18F-9D76-45BA-9FD5-FE7EA8E0292A}"/>
                </a:ext>
              </a:extLst>
            </p:cNvPr>
            <p:cNvSpPr/>
            <p:nvPr/>
          </p:nvSpPr>
          <p:spPr>
            <a:xfrm rot="5400000">
              <a:off x="5649130" y="3526878"/>
              <a:ext cx="984892" cy="1993924"/>
            </a:xfrm>
            <a:prstGeom prst="round2SameRect">
              <a:avLst>
                <a:gd name="adj1" fmla="val 17849"/>
                <a:gd name="adj2" fmla="val 0"/>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C915B211-0F68-467E-9CD3-1D7A2F6B0B58}"/>
                </a:ext>
              </a:extLst>
            </p:cNvPr>
            <p:cNvSpPr>
              <a:spLocks noChangeArrowheads="1"/>
            </p:cNvSpPr>
            <p:nvPr/>
          </p:nvSpPr>
          <p:spPr bwMode="auto">
            <a:xfrm>
              <a:off x="5189245" y="4340010"/>
              <a:ext cx="1987662" cy="592793"/>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571500" indent="-571500">
                <a:lnSpc>
                  <a:spcPct val="150000"/>
                </a:lnSpc>
                <a:buFont typeface="Wingdings" panose="05000000000000000000" pitchFamily="2" charset="2"/>
                <a:buChar char="q"/>
              </a:pPr>
              <a:r>
                <a:rPr lang="vi-VN" sz="3600" dirty="0">
                  <a:solidFill>
                    <a:schemeClr val="bg1"/>
                  </a:solidFill>
                  <a:latin typeface="Segoe UI" panose="020B0502040204020203" pitchFamily="34" charset="0"/>
                  <a:cs typeface="Segoe UI" panose="020B0502040204020203" pitchFamily="34" charset="0"/>
                </a:rPr>
                <a:t>Thiên tai, dịch bệnh, rủi ro an ninh phi truyền thống</a:t>
              </a:r>
              <a:r>
                <a:rPr lang="en-US" sz="3600" dirty="0">
                  <a:solidFill>
                    <a:schemeClr val="bg1"/>
                  </a:solidFill>
                  <a:latin typeface="Segoe UI" panose="020B0502040204020203" pitchFamily="34" charset="0"/>
                  <a:cs typeface="Segoe UI" panose="020B0502040204020203" pitchFamily="34" charset="0"/>
                </a:rPr>
                <a:t>.</a:t>
              </a:r>
              <a:endParaRPr lang="vi-VN" sz="3600" dirty="0">
                <a:solidFill>
                  <a:schemeClr val="bg1"/>
                </a:solidFill>
                <a:latin typeface="Segoe UI" panose="020B0502040204020203" pitchFamily="34" charset="0"/>
                <a:cs typeface="Segoe UI" panose="020B0502040204020203" pitchFamily="34" charset="0"/>
              </a:endParaRPr>
            </a:p>
            <a:p>
              <a:pPr marL="571500" indent="-571500">
                <a:lnSpc>
                  <a:spcPct val="150000"/>
                </a:lnSpc>
                <a:buFont typeface="Wingdings" panose="05000000000000000000" pitchFamily="2" charset="2"/>
                <a:buChar char="q"/>
              </a:pPr>
              <a:r>
                <a:rPr lang="vi-VN" sz="3600" dirty="0">
                  <a:solidFill>
                    <a:schemeClr val="bg1"/>
                  </a:solidFill>
                  <a:latin typeface="Segoe UI" panose="020B0502040204020203" pitchFamily="34" charset="0"/>
                  <a:cs typeface="Segoe UI" panose="020B0502040204020203" pitchFamily="34" charset="0"/>
                </a:rPr>
                <a:t>Cạnh tranh chiến lược gay gắt, kinh tế thế giới biến động mạnh</a:t>
              </a:r>
              <a:r>
                <a:rPr lang="en-US" sz="3600" dirty="0">
                  <a:solidFill>
                    <a:schemeClr val="bg1"/>
                  </a:solidFill>
                  <a:latin typeface="Segoe UI" panose="020B0502040204020203" pitchFamily="34" charset="0"/>
                  <a:cs typeface="Segoe UI" panose="020B0502040204020203" pitchFamily="34" charset="0"/>
                </a:rPr>
                <a:t>.</a:t>
              </a:r>
              <a:endParaRPr lang="vi-VN" sz="3600" dirty="0">
                <a:solidFill>
                  <a:schemeClr val="bg1"/>
                </a:solidFill>
                <a:latin typeface="Segoe UI" panose="020B0502040204020203" pitchFamily="34" charset="0"/>
                <a:cs typeface="Segoe UI" panose="020B0502040204020203" pitchFamily="34" charset="0"/>
              </a:endParaRPr>
            </a:p>
          </p:txBody>
        </p:sp>
      </p:grpSp>
      <p:sp>
        <p:nvSpPr>
          <p:cNvPr id="59" name="Rounded Rectangle 21">
            <a:extLst>
              <a:ext uri="{FF2B5EF4-FFF2-40B4-BE49-F238E27FC236}">
                <a16:creationId xmlns:a16="http://schemas.microsoft.com/office/drawing/2014/main" id="{2E3E1E83-C741-4925-8CD6-06C4DF75E94E}"/>
              </a:ext>
            </a:extLst>
          </p:cNvPr>
          <p:cNvSpPr/>
          <p:nvPr/>
        </p:nvSpPr>
        <p:spPr>
          <a:xfrm rot="16200000" flipH="1">
            <a:off x="11121239" y="3563281"/>
            <a:ext cx="2412817" cy="8633283"/>
          </a:xfrm>
          <a:prstGeom prst="roundRect">
            <a:avLst>
              <a:gd name="adj" fmla="val 1091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spcBef>
                <a:spcPts val="300"/>
              </a:spcBef>
              <a:spcAft>
                <a:spcPts val="300"/>
              </a:spcAft>
            </a:pPr>
            <a:r>
              <a:rPr lang="en-US" sz="3200" dirty="0">
                <a:solidFill>
                  <a:schemeClr val="tx1">
                    <a:lumMod val="95000"/>
                    <a:lumOff val="5000"/>
                  </a:schemeClr>
                </a:solidFill>
                <a:latin typeface="Segoe UI" panose="020B0502040204020203" pitchFamily="34" charset="0"/>
                <a:cs typeface="Segoe UI" panose="020B0502040204020203" pitchFamily="34" charset="0"/>
              </a:rPr>
              <a:t>K</a:t>
            </a:r>
            <a:r>
              <a:rPr lang="vi-VN" sz="3200" dirty="0">
                <a:solidFill>
                  <a:schemeClr val="tx1">
                    <a:lumMod val="95000"/>
                    <a:lumOff val="5000"/>
                  </a:schemeClr>
                </a:solidFill>
                <a:latin typeface="Segoe UI" panose="020B0502040204020203" pitchFamily="34" charset="0"/>
                <a:cs typeface="Segoe UI" panose="020B0502040204020203" pitchFamily="34" charset="0"/>
              </a:rPr>
              <a:t>hơi dậy </a:t>
            </a:r>
            <a:r>
              <a:rPr lang="vi-VN" sz="3200" b="1" dirty="0">
                <a:solidFill>
                  <a:schemeClr val="tx1">
                    <a:lumMod val="95000"/>
                    <a:lumOff val="5000"/>
                  </a:schemeClr>
                </a:solidFill>
                <a:latin typeface="Segoe UI" panose="020B0502040204020203" pitchFamily="34" charset="0"/>
                <a:cs typeface="Segoe UI" panose="020B0502040204020203" pitchFamily="34" charset="0"/>
              </a:rPr>
              <a:t>sức mạnh đại đoàn kết toàn </a:t>
            </a:r>
            <a:br>
              <a:rPr lang="en-US" sz="3200" b="1" dirty="0">
                <a:solidFill>
                  <a:schemeClr val="tx1">
                    <a:lumMod val="95000"/>
                    <a:lumOff val="5000"/>
                  </a:schemeClr>
                </a:solidFill>
                <a:latin typeface="Segoe UI" panose="020B0502040204020203" pitchFamily="34" charset="0"/>
                <a:cs typeface="Segoe UI" panose="020B0502040204020203" pitchFamily="34" charset="0"/>
              </a:rPr>
            </a:br>
            <a:r>
              <a:rPr lang="vi-VN" sz="3200" b="1" dirty="0">
                <a:solidFill>
                  <a:schemeClr val="tx1">
                    <a:lumMod val="95000"/>
                    <a:lumOff val="5000"/>
                  </a:schemeClr>
                </a:solidFill>
                <a:latin typeface="Segoe UI" panose="020B0502040204020203" pitchFamily="34" charset="0"/>
                <a:cs typeface="Segoe UI" panose="020B0502040204020203" pitchFamily="34" charset="0"/>
              </a:rPr>
              <a:t>dân tộc</a:t>
            </a:r>
            <a:r>
              <a:rPr lang="vi-VN" sz="3200" dirty="0">
                <a:solidFill>
                  <a:schemeClr val="tx1">
                    <a:lumMod val="95000"/>
                    <a:lumOff val="5000"/>
                  </a:schemeClr>
                </a:solidFill>
                <a:latin typeface="Segoe UI" panose="020B0502040204020203" pitchFamily="34" charset="0"/>
                <a:cs typeface="Segoe UI" panose="020B0502040204020203" pitchFamily="34" charset="0"/>
              </a:rPr>
              <a:t>,hoàn thành </a:t>
            </a:r>
            <a:r>
              <a:rPr lang="vi-VN" sz="3200" b="1" dirty="0">
                <a:solidFill>
                  <a:schemeClr val="tx1">
                    <a:lumMod val="95000"/>
                    <a:lumOff val="5000"/>
                  </a:schemeClr>
                </a:solidFill>
                <a:latin typeface="Segoe UI" panose="020B0502040204020203" pitchFamily="34" charset="0"/>
                <a:cs typeface="Segoe UI" panose="020B0502040204020203" pitchFamily="34" charset="0"/>
              </a:rPr>
              <a:t>cơ bản các nhiệm vụ trọng tâm</a:t>
            </a:r>
            <a:r>
              <a:rPr lang="vi-VN" sz="3200" dirty="0">
                <a:solidFill>
                  <a:schemeClr val="tx1">
                    <a:lumMod val="95000"/>
                    <a:lumOff val="5000"/>
                  </a:schemeClr>
                </a:solidFill>
                <a:latin typeface="Segoe UI" panose="020B0502040204020203" pitchFamily="34" charset="0"/>
                <a:cs typeface="Segoe UI" panose="020B0502040204020203" pitchFamily="34" charset="0"/>
              </a:rPr>
              <a:t>, tạo </a:t>
            </a:r>
            <a:r>
              <a:rPr lang="vi-VN" sz="3200" b="1" dirty="0">
                <a:solidFill>
                  <a:schemeClr val="tx1">
                    <a:lumMod val="95000"/>
                    <a:lumOff val="5000"/>
                  </a:schemeClr>
                </a:solidFill>
                <a:latin typeface="Segoe UI" panose="020B0502040204020203" pitchFamily="34" charset="0"/>
                <a:cs typeface="Segoe UI" panose="020B0502040204020203" pitchFamily="34" charset="0"/>
              </a:rPr>
              <a:t>nền tảng cho giai đoạn </a:t>
            </a:r>
            <a:br>
              <a:rPr lang="en-US" sz="3200" b="1" dirty="0">
                <a:solidFill>
                  <a:schemeClr val="tx1">
                    <a:lumMod val="95000"/>
                    <a:lumOff val="5000"/>
                  </a:schemeClr>
                </a:solidFill>
                <a:latin typeface="Segoe UI" panose="020B0502040204020203" pitchFamily="34" charset="0"/>
                <a:cs typeface="Segoe UI" panose="020B0502040204020203" pitchFamily="34" charset="0"/>
              </a:rPr>
            </a:br>
            <a:r>
              <a:rPr lang="vi-VN" sz="3200" b="1" dirty="0">
                <a:solidFill>
                  <a:schemeClr val="tx1">
                    <a:lumMod val="95000"/>
                    <a:lumOff val="5000"/>
                  </a:schemeClr>
                </a:solidFill>
                <a:latin typeface="Segoe UI" panose="020B0502040204020203" pitchFamily="34" charset="0"/>
                <a:cs typeface="Segoe UI" panose="020B0502040204020203" pitchFamily="34" charset="0"/>
              </a:rPr>
              <a:t>phát triển mới</a:t>
            </a:r>
            <a:r>
              <a:rPr lang="vi-VN" sz="3200" dirty="0">
                <a:solidFill>
                  <a:schemeClr val="tx1">
                    <a:lumMod val="95000"/>
                    <a:lumOff val="5000"/>
                  </a:schemeClr>
                </a:solidFill>
                <a:latin typeface="Segoe UI" panose="020B0502040204020203" pitchFamily="34" charset="0"/>
                <a:cs typeface="Segoe UI" panose="020B0502040204020203" pitchFamily="34" charset="0"/>
              </a:rPr>
              <a:t>.</a:t>
            </a:r>
            <a:endParaRPr lang="en-US" sz="2800" dirty="0">
              <a:solidFill>
                <a:schemeClr val="tx1">
                  <a:lumMod val="95000"/>
                  <a:lumOff val="5000"/>
                </a:schemeClr>
              </a:solidFill>
              <a:latin typeface="Segoe UI" panose="020B0502040204020203" pitchFamily="34" charset="0"/>
              <a:cs typeface="Segoe UI" panose="020B0502040204020203" pitchFamily="34" charset="0"/>
            </a:endParaRPr>
          </a:p>
        </p:txBody>
      </p:sp>
      <p:sp>
        <p:nvSpPr>
          <p:cNvPr id="60" name="Round Same Side Corner Rectangle 22">
            <a:extLst>
              <a:ext uri="{FF2B5EF4-FFF2-40B4-BE49-F238E27FC236}">
                <a16:creationId xmlns:a16="http://schemas.microsoft.com/office/drawing/2014/main" id="{2F3C4C89-9BFF-49F2-936D-10923D1C7AD4}"/>
              </a:ext>
            </a:extLst>
          </p:cNvPr>
          <p:cNvSpPr/>
          <p:nvPr/>
        </p:nvSpPr>
        <p:spPr>
          <a:xfrm rot="16200000">
            <a:off x="3777164" y="4871537"/>
            <a:ext cx="2418827" cy="6010754"/>
          </a:xfrm>
          <a:prstGeom prst="round2SameRect">
            <a:avLst>
              <a:gd name="adj1" fmla="val 13229"/>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000" b="1" dirty="0">
                <a:latin typeface="Segoe UI" panose="020B0502040204020203" pitchFamily="34" charset="0"/>
                <a:cs typeface="Segoe UI" panose="020B0502040204020203" pitchFamily="34" charset="0"/>
              </a:rPr>
              <a:t>TRONG “SÓNG TO GIÓ LỚN”</a:t>
            </a:r>
            <a:r>
              <a:rPr lang="en-US" sz="3000" dirty="0">
                <a:latin typeface="Segoe UI" panose="020B0502040204020203" pitchFamily="34" charset="0"/>
                <a:cs typeface="Segoe UI" panose="020B0502040204020203" pitchFamily="34" charset="0"/>
              </a:rPr>
              <a:t>, ĐẢNG TA </a:t>
            </a:r>
            <a:r>
              <a:rPr lang="en-US" sz="3000" b="1" dirty="0">
                <a:latin typeface="Segoe UI" panose="020B0502040204020203" pitchFamily="34" charset="0"/>
                <a:cs typeface="Segoe UI" panose="020B0502040204020203" pitchFamily="34" charset="0"/>
              </a:rPr>
              <a:t>BẢN LĨNH, </a:t>
            </a:r>
            <a:br>
              <a:rPr lang="en-US" sz="3000" b="1" dirty="0">
                <a:latin typeface="Segoe UI" panose="020B0502040204020203" pitchFamily="34" charset="0"/>
                <a:cs typeface="Segoe UI" panose="020B0502040204020203" pitchFamily="34" charset="0"/>
              </a:rPr>
            </a:br>
            <a:r>
              <a:rPr lang="en-US" sz="3000" b="1" dirty="0">
                <a:latin typeface="Segoe UI" panose="020B0502040204020203" pitchFamily="34" charset="0"/>
                <a:cs typeface="Segoe UI" panose="020B0502040204020203" pitchFamily="34" charset="0"/>
              </a:rPr>
              <a:t>KIÊN ĐỊNH MỤC TIÊU:</a:t>
            </a:r>
            <a:endParaRPr lang="ko-KR" altLang="en-US" sz="3000" b="1" dirty="0">
              <a:solidFill>
                <a:schemeClr val="accent3">
                  <a:lumMod val="20000"/>
                  <a:lumOff val="80000"/>
                </a:schemeClr>
              </a:solidFill>
              <a:latin typeface="Segoe UI" panose="020B0502040204020203" pitchFamily="34" charset="0"/>
              <a:cs typeface="Segoe UI" panose="020B0502040204020203" pitchFamily="34" charset="0"/>
            </a:endParaRPr>
          </a:p>
        </p:txBody>
      </p:sp>
      <p:sp>
        <p:nvSpPr>
          <p:cNvPr id="63" name="TextBox 62">
            <a:extLst>
              <a:ext uri="{FF2B5EF4-FFF2-40B4-BE49-F238E27FC236}">
                <a16:creationId xmlns:a16="http://schemas.microsoft.com/office/drawing/2014/main" id="{D4F54C2E-2AE1-4A26-9022-63E3D7D968C0}"/>
              </a:ext>
            </a:extLst>
          </p:cNvPr>
          <p:cNvSpPr txBox="1"/>
          <p:nvPr/>
        </p:nvSpPr>
        <p:spPr>
          <a:xfrm>
            <a:off x="2152926" y="3831832"/>
            <a:ext cx="8610600" cy="372025"/>
          </a:xfrm>
          <a:prstGeom prst="rect">
            <a:avLst/>
          </a:prstGeom>
          <a:noFill/>
        </p:spPr>
        <p:txBody>
          <a:bodyPr wrap="square" rtlCol="0">
            <a:spAutoFit/>
          </a:bodyPr>
          <a:lstStyle/>
          <a:p>
            <a:pPr marL="0" marR="0" indent="457200" algn="just">
              <a:lnSpc>
                <a:spcPts val="1700"/>
              </a:lnSpc>
              <a:spcBef>
                <a:spcPts val="0"/>
              </a:spcBef>
              <a:spcAft>
                <a:spcPts val="600"/>
              </a:spcAft>
            </a:pPr>
            <a:r>
              <a:rPr lang="en-US" sz="4000" b="1" dirty="0">
                <a:solidFill>
                  <a:schemeClr val="bg1"/>
                </a:solidFill>
                <a:latin typeface="Segoe UI" panose="020B0502040204020203" pitchFamily="34" charset="0"/>
                <a:ea typeface="Aptos"/>
                <a:cs typeface="Segoe UI" panose="020B0502040204020203" pitchFamily="34" charset="0"/>
              </a:rPr>
              <a:t>BỐI CẢNH</a:t>
            </a:r>
            <a:r>
              <a:rPr lang="en-US" sz="3600" b="1" dirty="0">
                <a:solidFill>
                  <a:schemeClr val="bg1"/>
                </a:solidFill>
                <a:latin typeface="Segoe UI" panose="020B0502040204020203" pitchFamily="34" charset="0"/>
                <a:ea typeface="Aptos"/>
                <a:cs typeface="Segoe UI" panose="020B0502040204020203" pitchFamily="34" charset="0"/>
              </a:rPr>
              <a:t>:</a:t>
            </a:r>
            <a:endParaRPr lang="en-US" sz="3600" dirty="0">
              <a:solidFill>
                <a:schemeClr val="bg1"/>
              </a:solidFill>
              <a:effectLst/>
              <a:latin typeface="Segoe UI" panose="020B0502040204020203" pitchFamily="34" charset="0"/>
              <a:ea typeface="Aptos"/>
              <a:cs typeface="Segoe UI" panose="020B0502040204020203" pitchFamily="34" charset="0"/>
            </a:endParaRPr>
          </a:p>
        </p:txBody>
      </p:sp>
      <p:pic>
        <p:nvPicPr>
          <p:cNvPr id="73" name="Picture 72" descr="A light in the dark&#10;&#10;AI-generated content may be incorrect.">
            <a:extLst>
              <a:ext uri="{FF2B5EF4-FFF2-40B4-BE49-F238E27FC236}">
                <a16:creationId xmlns:a16="http://schemas.microsoft.com/office/drawing/2014/main" id="{4DF26453-8986-4BDD-AAAF-09DF6F3A787B}"/>
              </a:ext>
            </a:extLst>
          </p:cNvPr>
          <p:cNvPicPr>
            <a:picLocks noChangeAspect="1"/>
          </p:cNvPicPr>
          <p:nvPr/>
        </p:nvPicPr>
        <p:blipFill>
          <a:blip r:embed="rId11" cstate="print">
            <a:extLst>
              <a:ext uri="{28A0092B-C50C-407E-A947-70E740481C1C}">
                <a14:useLocalDpi xmlns:a14="http://schemas.microsoft.com/office/drawing/2010/main" val="0"/>
              </a:ext>
            </a:extLst>
          </a:blip>
          <a:srcRect l="21495" r="21649"/>
          <a:stretch>
            <a:fillRect/>
          </a:stretch>
        </p:blipFill>
        <p:spPr>
          <a:xfrm rot="20535244">
            <a:off x="14590491" y="3255247"/>
            <a:ext cx="2098084" cy="2075711"/>
          </a:xfrm>
          <a:prstGeom prst="rect">
            <a:avLst/>
          </a:prstGeom>
        </p:spPr>
      </p:pic>
      <p:sp>
        <p:nvSpPr>
          <p:cNvPr id="3" name="Slide Number Placeholder 2"/>
          <p:cNvSpPr>
            <a:spLocks noGrp="1"/>
          </p:cNvSpPr>
          <p:nvPr>
            <p:ph type="sldNum" sz="quarter" idx="12"/>
          </p:nvPr>
        </p:nvSpPr>
        <p:spPr>
          <a:xfrm>
            <a:off x="15390771" y="9231298"/>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11</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961896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circle(in)">
                                      <p:cBhvr>
                                        <p:cTn id="7" dur="20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heel(1)">
                                      <p:cBhvr>
                                        <p:cTn id="12" dur="2000"/>
                                        <p:tgtEl>
                                          <p:spTgt spid="26"/>
                                        </p:tgtEl>
                                      </p:cBhvr>
                                    </p:animEffect>
                                  </p:childTnLst>
                                </p:cTn>
                              </p:par>
                              <p:par>
                                <p:cTn id="13" presetID="21" presetClass="entr" presetSubtype="1"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heel(1)">
                                      <p:cBhvr>
                                        <p:cTn id="15" dur="2000"/>
                                        <p:tgtEl>
                                          <p:spTgt spid="23"/>
                                        </p:tgtEl>
                                      </p:cBhvr>
                                    </p:animEffect>
                                  </p:childTnLst>
                                </p:cTn>
                              </p:par>
                              <p:par>
                                <p:cTn id="16" presetID="21" presetClass="entr" presetSubtype="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heel(1)">
                                      <p:cBhvr>
                                        <p:cTn id="18" dur="2000"/>
                                        <p:tgtEl>
                                          <p:spTgt spid="2"/>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93"/>
                                        </p:tgtEl>
                                        <p:attrNameLst>
                                          <p:attrName>style.visibility</p:attrName>
                                        </p:attrNameLst>
                                      </p:cBhvr>
                                      <p:to>
                                        <p:strVal val="visible"/>
                                      </p:to>
                                    </p:set>
                                    <p:animEffect transition="in" filter="wheel(1)">
                                      <p:cBhvr>
                                        <p:cTn id="21" dur="2000"/>
                                        <p:tgtEl>
                                          <p:spTgt spid="93"/>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heel(1)">
                                      <p:cBhvr>
                                        <p:cTn id="24" dur="2000"/>
                                        <p:tgtEl>
                                          <p:spTgt spid="43"/>
                                        </p:tgtEl>
                                      </p:cBhvr>
                                    </p:animEffect>
                                  </p:childTnLst>
                                </p:cTn>
                              </p:par>
                              <p:par>
                                <p:cTn id="25" presetID="6" presetClass="entr" presetSubtype="16"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circle(in)">
                                      <p:cBhvr>
                                        <p:cTn id="27" dur="20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barn(inVertical)">
                                      <p:cBhvr>
                                        <p:cTn id="32" dur="500"/>
                                        <p:tgtEl>
                                          <p:spTgt spid="6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barn(inVertical)">
                                      <p:cBhvr>
                                        <p:cTn id="3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P spid="43" grpId="0" animBg="1"/>
      <p:bldP spid="59" grpId="0" animBg="1"/>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034896" y="1377140"/>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2073006" y="2448924"/>
            <a:ext cx="5840646" cy="700412"/>
            <a:chOff x="5069398" y="4469582"/>
            <a:chExt cx="239627"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39627"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4944" y="4581561"/>
              <a:ext cx="230415"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2800" b="1" kern="100">
                  <a:solidFill>
                    <a:srgbClr val="FFFF00"/>
                  </a:solidFill>
                  <a:latin typeface="Segoe UI" panose="020B0502040204020203" pitchFamily="34" charset="0"/>
                  <a:ea typeface="Segoe UI Black" panose="020B0A02040204020203" pitchFamily="34" charset="0"/>
                  <a:cs typeface="Segoe UI" panose="020B0502040204020203" pitchFamily="34" charset="0"/>
                </a:rPr>
                <a:t>a) </a:t>
              </a:r>
              <a:r>
                <a:rPr lang="en-US" sz="2800" b="1">
                  <a:solidFill>
                    <a:srgbClr val="FFFF00"/>
                  </a:solidFill>
                  <a:latin typeface="Segoe UI" panose="020B0502040204020203" pitchFamily="34" charset="0"/>
                  <a:cs typeface="Segoe UI" panose="020B0502040204020203" pitchFamily="34" charset="0"/>
                </a:rPr>
                <a:t>KINH </a:t>
              </a:r>
              <a:r>
                <a:rPr lang="en-US" sz="2800" b="1" dirty="0">
                  <a:solidFill>
                    <a:srgbClr val="FFFF00"/>
                  </a:solidFill>
                  <a:latin typeface="Segoe UI" panose="020B0502040204020203" pitchFamily="34" charset="0"/>
                  <a:cs typeface="Segoe UI" panose="020B0502040204020203" pitchFamily="34" charset="0"/>
                </a:rPr>
                <a:t>TẾ – XÃ HỘI</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3469505" y="596523"/>
            <a:ext cx="12650488"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1.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DẤU ẤN NHIỆM KỲ ĐẠI HỘI XIII</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 </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THÀNH TỰU CHÍNH</a:t>
            </a:r>
            <a:endParaRPr lang="en-US" sz="3600" b="1" i="0" u="none" strike="noStrike" spc="0" dirty="0">
              <a:solidFill>
                <a:srgbClr val="C00000"/>
              </a:solidFill>
              <a:effectLst/>
              <a:latin typeface="Segoe UI" panose="020B0502040204020203" pitchFamily="34" charset="0"/>
              <a:ea typeface="Aptos"/>
              <a:cs typeface="Segoe UI" panose="020B0502040204020203" pitchFamily="34" charset="0"/>
            </a:endParaRPr>
          </a:p>
        </p:txBody>
      </p:sp>
      <p:grpSp>
        <p:nvGrpSpPr>
          <p:cNvPr id="40" name="Group 6">
            <a:extLst>
              <a:ext uri="{FF2B5EF4-FFF2-40B4-BE49-F238E27FC236}">
                <a16:creationId xmlns:a16="http://schemas.microsoft.com/office/drawing/2014/main" id="{B5F0BEC0-F0E4-4719-9D2B-8737D9BE121A}"/>
              </a:ext>
            </a:extLst>
          </p:cNvPr>
          <p:cNvGrpSpPr/>
          <p:nvPr/>
        </p:nvGrpSpPr>
        <p:grpSpPr>
          <a:xfrm>
            <a:off x="4374281" y="3783359"/>
            <a:ext cx="1800000" cy="919254"/>
            <a:chOff x="827584" y="2315185"/>
            <a:chExt cx="1800000" cy="1008000"/>
          </a:xfrm>
        </p:grpSpPr>
        <p:sp>
          <p:nvSpPr>
            <p:cNvPr id="41" name="Right Arrow 7">
              <a:extLst>
                <a:ext uri="{FF2B5EF4-FFF2-40B4-BE49-F238E27FC236}">
                  <a16:creationId xmlns:a16="http://schemas.microsoft.com/office/drawing/2014/main" id="{5E139F7C-55AD-4462-AA51-AA6F4833E20B}"/>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2" name="Rectangle 8">
              <a:extLst>
                <a:ext uri="{FF2B5EF4-FFF2-40B4-BE49-F238E27FC236}">
                  <a16:creationId xmlns:a16="http://schemas.microsoft.com/office/drawing/2014/main" id="{B0B25084-7ABE-4E4C-881B-460E6C6ABD47}"/>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3" name="Rectangle 9">
              <a:extLst>
                <a:ext uri="{FF2B5EF4-FFF2-40B4-BE49-F238E27FC236}">
                  <a16:creationId xmlns:a16="http://schemas.microsoft.com/office/drawing/2014/main" id="{377D3C87-C02C-46A8-A52C-4F57655939CD}"/>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4" name="Text Placeholder 12">
              <a:extLst>
                <a:ext uri="{FF2B5EF4-FFF2-40B4-BE49-F238E27FC236}">
                  <a16:creationId xmlns:a16="http://schemas.microsoft.com/office/drawing/2014/main" id="{AEAA1CA2-76E5-476A-8656-66DB899E688B}"/>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02</a:t>
              </a:r>
            </a:p>
          </p:txBody>
        </p:sp>
      </p:grpSp>
      <p:grpSp>
        <p:nvGrpSpPr>
          <p:cNvPr id="45" name="Group 11">
            <a:extLst>
              <a:ext uri="{FF2B5EF4-FFF2-40B4-BE49-F238E27FC236}">
                <a16:creationId xmlns:a16="http://schemas.microsoft.com/office/drawing/2014/main" id="{4C8F4A67-5D91-4891-8F78-B463E3142AA5}"/>
              </a:ext>
            </a:extLst>
          </p:cNvPr>
          <p:cNvGrpSpPr/>
          <p:nvPr/>
        </p:nvGrpSpPr>
        <p:grpSpPr>
          <a:xfrm>
            <a:off x="6390576" y="3783359"/>
            <a:ext cx="1800000" cy="919254"/>
            <a:chOff x="827584" y="2315185"/>
            <a:chExt cx="1800000" cy="1008000"/>
          </a:xfrm>
        </p:grpSpPr>
        <p:sp>
          <p:nvSpPr>
            <p:cNvPr id="46" name="Right Arrow 12">
              <a:extLst>
                <a:ext uri="{FF2B5EF4-FFF2-40B4-BE49-F238E27FC236}">
                  <a16:creationId xmlns:a16="http://schemas.microsoft.com/office/drawing/2014/main" id="{482BF360-7E1F-4915-B6F5-2DC310D40FD6}"/>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47" name="Rectangle 13">
              <a:extLst>
                <a:ext uri="{FF2B5EF4-FFF2-40B4-BE49-F238E27FC236}">
                  <a16:creationId xmlns:a16="http://schemas.microsoft.com/office/drawing/2014/main" id="{E43B03E2-4412-4620-AE9A-6193E4747C64}"/>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8" name="Rectangle 14">
              <a:extLst>
                <a:ext uri="{FF2B5EF4-FFF2-40B4-BE49-F238E27FC236}">
                  <a16:creationId xmlns:a16="http://schemas.microsoft.com/office/drawing/2014/main" id="{547C1452-6464-4F2D-B3BF-1DA39F34FA4D}"/>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9" name="Text Placeholder 12">
              <a:extLst>
                <a:ext uri="{FF2B5EF4-FFF2-40B4-BE49-F238E27FC236}">
                  <a16:creationId xmlns:a16="http://schemas.microsoft.com/office/drawing/2014/main" id="{92848159-9C48-4242-B8F0-A8EB4D07543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03</a:t>
              </a:r>
            </a:p>
          </p:txBody>
        </p:sp>
      </p:grpSp>
      <p:grpSp>
        <p:nvGrpSpPr>
          <p:cNvPr id="50" name="Group 16">
            <a:extLst>
              <a:ext uri="{FF2B5EF4-FFF2-40B4-BE49-F238E27FC236}">
                <a16:creationId xmlns:a16="http://schemas.microsoft.com/office/drawing/2014/main" id="{70B85F75-68E6-4513-87C4-E6DDEB24CBC1}"/>
              </a:ext>
            </a:extLst>
          </p:cNvPr>
          <p:cNvGrpSpPr/>
          <p:nvPr/>
        </p:nvGrpSpPr>
        <p:grpSpPr>
          <a:xfrm>
            <a:off x="8371211" y="3783359"/>
            <a:ext cx="1800000" cy="919254"/>
            <a:chOff x="827584" y="2315185"/>
            <a:chExt cx="1800000" cy="1008000"/>
          </a:xfrm>
        </p:grpSpPr>
        <p:sp>
          <p:nvSpPr>
            <p:cNvPr id="51" name="Right Arrow 17">
              <a:extLst>
                <a:ext uri="{FF2B5EF4-FFF2-40B4-BE49-F238E27FC236}">
                  <a16:creationId xmlns:a16="http://schemas.microsoft.com/office/drawing/2014/main" id="{9D087BF2-7D85-4437-A000-0E793327FD1E}"/>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2" name="Rectangle 18">
              <a:extLst>
                <a:ext uri="{FF2B5EF4-FFF2-40B4-BE49-F238E27FC236}">
                  <a16:creationId xmlns:a16="http://schemas.microsoft.com/office/drawing/2014/main" id="{2B56A0F6-D47C-4DA8-9A18-E3E2B74FA86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3" name="Rectangle 19">
              <a:extLst>
                <a:ext uri="{FF2B5EF4-FFF2-40B4-BE49-F238E27FC236}">
                  <a16:creationId xmlns:a16="http://schemas.microsoft.com/office/drawing/2014/main" id="{B0BC4F56-4C47-4D53-8066-FF21EDF3E6DD}"/>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4" name="Text Placeholder 12">
              <a:extLst>
                <a:ext uri="{FF2B5EF4-FFF2-40B4-BE49-F238E27FC236}">
                  <a16:creationId xmlns:a16="http://schemas.microsoft.com/office/drawing/2014/main" id="{3D8DB6ED-AD29-42B3-8742-7548C91054AE}"/>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04</a:t>
              </a:r>
            </a:p>
          </p:txBody>
        </p:sp>
      </p:grpSp>
      <p:grpSp>
        <p:nvGrpSpPr>
          <p:cNvPr id="55" name="Group 21">
            <a:extLst>
              <a:ext uri="{FF2B5EF4-FFF2-40B4-BE49-F238E27FC236}">
                <a16:creationId xmlns:a16="http://schemas.microsoft.com/office/drawing/2014/main" id="{1F5C5283-29D0-4FAC-9071-8908C02268FA}"/>
              </a:ext>
            </a:extLst>
          </p:cNvPr>
          <p:cNvGrpSpPr/>
          <p:nvPr/>
        </p:nvGrpSpPr>
        <p:grpSpPr>
          <a:xfrm>
            <a:off x="10351846" y="3783359"/>
            <a:ext cx="1800000" cy="919254"/>
            <a:chOff x="827584" y="2315185"/>
            <a:chExt cx="1800000" cy="1008000"/>
          </a:xfrm>
        </p:grpSpPr>
        <p:sp>
          <p:nvSpPr>
            <p:cNvPr id="56" name="Right Arrow 22">
              <a:extLst>
                <a:ext uri="{FF2B5EF4-FFF2-40B4-BE49-F238E27FC236}">
                  <a16:creationId xmlns:a16="http://schemas.microsoft.com/office/drawing/2014/main" id="{4F8A1AC4-4851-4BF1-AC98-16D7336E555D}"/>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7" name="Rectangle 23">
              <a:extLst>
                <a:ext uri="{FF2B5EF4-FFF2-40B4-BE49-F238E27FC236}">
                  <a16:creationId xmlns:a16="http://schemas.microsoft.com/office/drawing/2014/main" id="{9791FE51-3357-464E-BA11-1E0B7DED8D9E}"/>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8" name="Rectangle 24">
              <a:extLst>
                <a:ext uri="{FF2B5EF4-FFF2-40B4-BE49-F238E27FC236}">
                  <a16:creationId xmlns:a16="http://schemas.microsoft.com/office/drawing/2014/main" id="{FE101516-798F-437B-830E-39CF2CD64E01}"/>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9" name="Text Placeholder 12">
              <a:extLst>
                <a:ext uri="{FF2B5EF4-FFF2-40B4-BE49-F238E27FC236}">
                  <a16:creationId xmlns:a16="http://schemas.microsoft.com/office/drawing/2014/main" id="{12BA8D91-C5AD-47B7-8B19-5BDEFE60AE7A}"/>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05</a:t>
              </a:r>
            </a:p>
          </p:txBody>
        </p:sp>
      </p:grpSp>
      <p:grpSp>
        <p:nvGrpSpPr>
          <p:cNvPr id="60" name="Group 6">
            <a:extLst>
              <a:ext uri="{FF2B5EF4-FFF2-40B4-BE49-F238E27FC236}">
                <a16:creationId xmlns:a16="http://schemas.microsoft.com/office/drawing/2014/main" id="{295AD558-88EF-49E9-8046-ADE7D1916201}"/>
              </a:ext>
            </a:extLst>
          </p:cNvPr>
          <p:cNvGrpSpPr/>
          <p:nvPr/>
        </p:nvGrpSpPr>
        <p:grpSpPr>
          <a:xfrm>
            <a:off x="2167715" y="3783359"/>
            <a:ext cx="1800000" cy="919254"/>
            <a:chOff x="827584" y="2315185"/>
            <a:chExt cx="1800000" cy="1008000"/>
          </a:xfrm>
        </p:grpSpPr>
        <p:sp>
          <p:nvSpPr>
            <p:cNvPr id="61" name="Right Arrow 7">
              <a:extLst>
                <a:ext uri="{FF2B5EF4-FFF2-40B4-BE49-F238E27FC236}">
                  <a16:creationId xmlns:a16="http://schemas.microsoft.com/office/drawing/2014/main" id="{002955AD-7D38-496B-B154-00FA59FF8D90}"/>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62" name="Rectangle 8">
              <a:extLst>
                <a:ext uri="{FF2B5EF4-FFF2-40B4-BE49-F238E27FC236}">
                  <a16:creationId xmlns:a16="http://schemas.microsoft.com/office/drawing/2014/main" id="{E6DB2F35-8F04-4D49-A2CA-C0D9DAFFB1B6}"/>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3" name="Rectangle 9">
              <a:extLst>
                <a:ext uri="{FF2B5EF4-FFF2-40B4-BE49-F238E27FC236}">
                  <a16:creationId xmlns:a16="http://schemas.microsoft.com/office/drawing/2014/main" id="{C422EB1D-F776-4F7D-A1C4-E8F45D32710A}"/>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4" name="Text Placeholder 12">
              <a:extLst>
                <a:ext uri="{FF2B5EF4-FFF2-40B4-BE49-F238E27FC236}">
                  <a16:creationId xmlns:a16="http://schemas.microsoft.com/office/drawing/2014/main" id="{689D80FB-7262-40E7-8D62-6B860FFDDF1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01</a:t>
              </a:r>
            </a:p>
          </p:txBody>
        </p:sp>
      </p:grpSp>
      <p:grpSp>
        <p:nvGrpSpPr>
          <p:cNvPr id="65" name="Group 21">
            <a:extLst>
              <a:ext uri="{FF2B5EF4-FFF2-40B4-BE49-F238E27FC236}">
                <a16:creationId xmlns:a16="http://schemas.microsoft.com/office/drawing/2014/main" id="{F3CF64A3-E385-4A47-93E9-C97DC8410F16}"/>
              </a:ext>
            </a:extLst>
          </p:cNvPr>
          <p:cNvGrpSpPr/>
          <p:nvPr/>
        </p:nvGrpSpPr>
        <p:grpSpPr>
          <a:xfrm>
            <a:off x="12311943" y="3783359"/>
            <a:ext cx="1800000" cy="919254"/>
            <a:chOff x="827584" y="2315185"/>
            <a:chExt cx="1800000" cy="1008000"/>
          </a:xfrm>
        </p:grpSpPr>
        <p:sp>
          <p:nvSpPr>
            <p:cNvPr id="66" name="Right Arrow 22">
              <a:extLst>
                <a:ext uri="{FF2B5EF4-FFF2-40B4-BE49-F238E27FC236}">
                  <a16:creationId xmlns:a16="http://schemas.microsoft.com/office/drawing/2014/main" id="{152FAA33-1343-4E86-B190-30EACA3459A6}"/>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8" name="Rectangle 23">
              <a:extLst>
                <a:ext uri="{FF2B5EF4-FFF2-40B4-BE49-F238E27FC236}">
                  <a16:creationId xmlns:a16="http://schemas.microsoft.com/office/drawing/2014/main" id="{DAF4C076-C98F-426B-B971-4905D65085DA}"/>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9" name="Rectangle 24">
              <a:extLst>
                <a:ext uri="{FF2B5EF4-FFF2-40B4-BE49-F238E27FC236}">
                  <a16:creationId xmlns:a16="http://schemas.microsoft.com/office/drawing/2014/main" id="{605D374C-B72D-4020-A98E-6402E791D2D1}"/>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72" name="Text Placeholder 12">
              <a:extLst>
                <a:ext uri="{FF2B5EF4-FFF2-40B4-BE49-F238E27FC236}">
                  <a16:creationId xmlns:a16="http://schemas.microsoft.com/office/drawing/2014/main" id="{E2BCA0FD-30DC-47DD-BD39-6FD1394E7FB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06</a:t>
              </a:r>
            </a:p>
          </p:txBody>
        </p:sp>
      </p:grpSp>
      <p:sp>
        <p:nvSpPr>
          <p:cNvPr id="73" name="Rectangle 26">
            <a:extLst>
              <a:ext uri="{FF2B5EF4-FFF2-40B4-BE49-F238E27FC236}">
                <a16:creationId xmlns:a16="http://schemas.microsoft.com/office/drawing/2014/main" id="{E437A5A2-85D7-4535-89ED-998D9C66B002}"/>
              </a:ext>
            </a:extLst>
          </p:cNvPr>
          <p:cNvSpPr/>
          <p:nvPr/>
        </p:nvSpPr>
        <p:spPr>
          <a:xfrm>
            <a:off x="3996132" y="4782942"/>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74" name="TextBox 73">
            <a:extLst>
              <a:ext uri="{FF2B5EF4-FFF2-40B4-BE49-F238E27FC236}">
                <a16:creationId xmlns:a16="http://schemas.microsoft.com/office/drawing/2014/main" id="{66D81456-A91E-424E-AE75-0DC72C9939EA}"/>
              </a:ext>
            </a:extLst>
          </p:cNvPr>
          <p:cNvSpPr txBox="1"/>
          <p:nvPr/>
        </p:nvSpPr>
        <p:spPr>
          <a:xfrm>
            <a:off x="4009026" y="5194520"/>
            <a:ext cx="1844713" cy="1631216"/>
          </a:xfrm>
          <a:prstGeom prst="rect">
            <a:avLst/>
          </a:prstGeom>
          <a:noFill/>
        </p:spPr>
        <p:txBody>
          <a:bodyPr wrap="square" rtlCol="0">
            <a:spAutoFit/>
          </a:bodyPr>
          <a:lstStyle/>
          <a:p>
            <a:pPr algn="ctr">
              <a:spcBef>
                <a:spcPts val="600"/>
              </a:spcBef>
              <a:spcAft>
                <a:spcPts val="600"/>
              </a:spcAft>
            </a:pPr>
            <a:r>
              <a:rPr lang="vi-VN" sz="2000" b="1" dirty="0">
                <a:latin typeface="Segoe UI" panose="020B0502040204020203" pitchFamily="34" charset="0"/>
                <a:cs typeface="Segoe UI" panose="020B0502040204020203" pitchFamily="34" charset="0"/>
              </a:rPr>
              <a:t>Phục hồi và tăng trưởng cao</a:t>
            </a:r>
            <a:r>
              <a:rPr lang="vi-VN" sz="2000" dirty="0">
                <a:latin typeface="Segoe UI" panose="020B0502040204020203" pitchFamily="34" charset="0"/>
                <a:cs typeface="Segoe UI" panose="020B0502040204020203" pitchFamily="34" charset="0"/>
              </a:rPr>
              <a:t> hơn </a:t>
            </a:r>
            <a:br>
              <a:rPr lang="en-US"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khu vực và </a:t>
            </a:r>
            <a:br>
              <a:rPr lang="en-US"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thế giới</a:t>
            </a:r>
          </a:p>
        </p:txBody>
      </p:sp>
      <p:sp>
        <p:nvSpPr>
          <p:cNvPr id="75" name="Rectangle 26">
            <a:extLst>
              <a:ext uri="{FF2B5EF4-FFF2-40B4-BE49-F238E27FC236}">
                <a16:creationId xmlns:a16="http://schemas.microsoft.com/office/drawing/2014/main" id="{322E8DED-B240-4665-880F-A86E7C109055}"/>
              </a:ext>
            </a:extLst>
          </p:cNvPr>
          <p:cNvSpPr/>
          <p:nvPr/>
        </p:nvSpPr>
        <p:spPr>
          <a:xfrm>
            <a:off x="5950501" y="4782942"/>
            <a:ext cx="2254287"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76" name="TextBox 75">
            <a:extLst>
              <a:ext uri="{FF2B5EF4-FFF2-40B4-BE49-F238E27FC236}">
                <a16:creationId xmlns:a16="http://schemas.microsoft.com/office/drawing/2014/main" id="{120D3DFB-7692-4991-8176-6209E4E852D8}"/>
              </a:ext>
            </a:extLst>
          </p:cNvPr>
          <p:cNvSpPr txBox="1"/>
          <p:nvPr/>
        </p:nvSpPr>
        <p:spPr>
          <a:xfrm>
            <a:off x="6010542" y="5144498"/>
            <a:ext cx="2162452" cy="1631216"/>
          </a:xfrm>
          <a:prstGeom prst="rect">
            <a:avLst/>
          </a:prstGeom>
          <a:noFill/>
        </p:spPr>
        <p:txBody>
          <a:bodyPr wrap="square" rtlCol="0">
            <a:spAutoFit/>
          </a:bodyPr>
          <a:lstStyle/>
          <a:p>
            <a:pPr algn="ctr">
              <a:spcBef>
                <a:spcPts val="600"/>
              </a:spcBef>
              <a:spcAft>
                <a:spcPts val="600"/>
              </a:spcAft>
            </a:pPr>
            <a:r>
              <a:rPr lang="vi-VN" sz="2000" b="1" dirty="0">
                <a:latin typeface="Segoe UI" panose="020B0502040204020203" pitchFamily="34" charset="0"/>
                <a:cs typeface="Segoe UI" panose="020B0502040204020203" pitchFamily="34" charset="0"/>
              </a:rPr>
              <a:t>Thu nhập</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 bình quân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đầu người</a:t>
            </a:r>
            <a:r>
              <a:rPr lang="vi-VN"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tiệm cận mức trung bình cao</a:t>
            </a:r>
          </a:p>
        </p:txBody>
      </p:sp>
      <p:sp>
        <p:nvSpPr>
          <p:cNvPr id="77" name="Rectangle 26">
            <a:extLst>
              <a:ext uri="{FF2B5EF4-FFF2-40B4-BE49-F238E27FC236}">
                <a16:creationId xmlns:a16="http://schemas.microsoft.com/office/drawing/2014/main" id="{CA8A2617-4F2E-4F74-ABFF-5AAD251B3C1E}"/>
              </a:ext>
            </a:extLst>
          </p:cNvPr>
          <p:cNvSpPr/>
          <p:nvPr/>
        </p:nvSpPr>
        <p:spPr>
          <a:xfrm>
            <a:off x="10250052" y="4782941"/>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78" name="Rectangle 26">
            <a:extLst>
              <a:ext uri="{FF2B5EF4-FFF2-40B4-BE49-F238E27FC236}">
                <a16:creationId xmlns:a16="http://schemas.microsoft.com/office/drawing/2014/main" id="{FEA53B8A-0385-4FFC-AEB4-DE7B7CC53D01}"/>
              </a:ext>
            </a:extLst>
          </p:cNvPr>
          <p:cNvSpPr/>
          <p:nvPr/>
        </p:nvSpPr>
        <p:spPr>
          <a:xfrm>
            <a:off x="8301262" y="4782941"/>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spcAft>
                <a:spcPts val="600"/>
              </a:spcAft>
            </a:pPr>
            <a:endParaRPr lang="ko-KR" altLang="en-US" sz="2000">
              <a:solidFill>
                <a:schemeClr val="tx1"/>
              </a:solidFill>
              <a:latin typeface="Segoe UI" panose="020B0502040204020203" pitchFamily="34" charset="0"/>
              <a:cs typeface="Segoe UI" panose="020B0502040204020203" pitchFamily="34" charset="0"/>
            </a:endParaRPr>
          </a:p>
        </p:txBody>
      </p:sp>
      <p:sp>
        <p:nvSpPr>
          <p:cNvPr id="79" name="Rectangle 26">
            <a:extLst>
              <a:ext uri="{FF2B5EF4-FFF2-40B4-BE49-F238E27FC236}">
                <a16:creationId xmlns:a16="http://schemas.microsoft.com/office/drawing/2014/main" id="{18C77FFE-A977-49FA-A12D-BA06E600F446}"/>
              </a:ext>
            </a:extLst>
          </p:cNvPr>
          <p:cNvSpPr/>
          <p:nvPr/>
        </p:nvSpPr>
        <p:spPr>
          <a:xfrm>
            <a:off x="12199805" y="4772739"/>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spcAft>
                <a:spcPts val="600"/>
              </a:spcAft>
            </a:pPr>
            <a:endParaRPr lang="ko-KR" altLang="en-US" sz="2000">
              <a:latin typeface="Segoe UI" panose="020B0502040204020203" pitchFamily="34" charset="0"/>
              <a:cs typeface="Segoe UI" panose="020B0502040204020203" pitchFamily="34" charset="0"/>
            </a:endParaRPr>
          </a:p>
        </p:txBody>
      </p:sp>
      <p:sp>
        <p:nvSpPr>
          <p:cNvPr id="80" name="Rectangle 79">
            <a:extLst>
              <a:ext uri="{FF2B5EF4-FFF2-40B4-BE49-F238E27FC236}">
                <a16:creationId xmlns:a16="http://schemas.microsoft.com/office/drawing/2014/main" id="{1C95A9C9-B151-425D-A9FF-412ECE3CD72A}"/>
              </a:ext>
            </a:extLst>
          </p:cNvPr>
          <p:cNvSpPr/>
          <p:nvPr/>
        </p:nvSpPr>
        <p:spPr>
          <a:xfrm>
            <a:off x="10232813" y="4912090"/>
            <a:ext cx="1911958" cy="3477875"/>
          </a:xfrm>
          <a:prstGeom prst="rect">
            <a:avLst/>
          </a:prstGeom>
        </p:spPr>
        <p:txBody>
          <a:bodyPr wrap="square">
            <a:spAutoFit/>
          </a:bodyPr>
          <a:lstStyle/>
          <a:p>
            <a:pPr algn="ctr">
              <a:spcBef>
                <a:spcPts val="600"/>
              </a:spcBef>
              <a:spcAft>
                <a:spcPts val="600"/>
              </a:spcAft>
            </a:pPr>
            <a:r>
              <a:rPr lang="vi-VN" sz="2000" dirty="0">
                <a:latin typeface="Segoe UI" panose="020B0502040204020203" pitchFamily="34" charset="0"/>
                <a:cs typeface="Segoe UI" panose="020B0502040204020203" pitchFamily="34" charset="0"/>
              </a:rPr>
              <a:t>Đẩy mạnh </a:t>
            </a:r>
            <a:br>
              <a:rPr lang="en-US" sz="2000"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cơ cấu lại nền kinh tế</a:t>
            </a:r>
            <a:r>
              <a:rPr lang="vi-VN" sz="2000" dirty="0">
                <a:latin typeface="Segoe UI" panose="020B0502040204020203" pitchFamily="34" charset="0"/>
                <a:cs typeface="Segoe UI" panose="020B0502040204020203" pitchFamily="34" charset="0"/>
              </a:rPr>
              <a:t>, </a:t>
            </a:r>
            <a:r>
              <a:rPr lang="vi-VN" sz="2000" b="1" dirty="0">
                <a:latin typeface="Segoe UI" panose="020B0502040204020203" pitchFamily="34" charset="0"/>
                <a:cs typeface="Segoe UI" panose="020B0502040204020203" pitchFamily="34" charset="0"/>
              </a:rPr>
              <a:t>chuyển </a:t>
            </a:r>
            <a:r>
              <a:rPr lang="vi-VN" sz="2000" b="1">
                <a:latin typeface="Segoe UI" panose="020B0502040204020203" pitchFamily="34" charset="0"/>
                <a:cs typeface="Segoe UI" panose="020B0502040204020203" pitchFamily="34" charset="0"/>
              </a:rPr>
              <a:t>đổi số</a:t>
            </a:r>
            <a:r>
              <a:rPr lang="en-US" sz="2000" b="1">
                <a:latin typeface="Segoe UI" panose="020B0502040204020203" pitchFamily="34" charset="0"/>
                <a:cs typeface="Segoe UI" panose="020B0502040204020203" pitchFamily="34" charset="0"/>
              </a:rPr>
              <a:t>,</a:t>
            </a:r>
            <a:br>
              <a:rPr lang="en-US" sz="2000" b="1">
                <a:latin typeface="Segoe UI" panose="020B0502040204020203" pitchFamily="34" charset="0"/>
                <a:cs typeface="Segoe UI" panose="020B0502040204020203" pitchFamily="34" charset="0"/>
              </a:rPr>
            </a:br>
            <a:r>
              <a:rPr lang="vi-VN" sz="2000" b="1">
                <a:latin typeface="Segoe UI" panose="020B0502040204020203" pitchFamily="34" charset="0"/>
                <a:cs typeface="Segoe UI" panose="020B0502040204020203" pitchFamily="34" charset="0"/>
              </a:rPr>
              <a:t>chuyển </a:t>
            </a:r>
            <a:r>
              <a:rPr lang="vi-VN" sz="2000" b="1" dirty="0">
                <a:latin typeface="Segoe UI" panose="020B0502040204020203" pitchFamily="34" charset="0"/>
                <a:cs typeface="Segoe UI" panose="020B0502040204020203" pitchFamily="34" charset="0"/>
              </a:rPr>
              <a:t>đổi xanh</a:t>
            </a:r>
            <a:r>
              <a:rPr lang="vi-VN" sz="2000" dirty="0">
                <a:latin typeface="Segoe UI" panose="020B0502040204020203" pitchFamily="34" charset="0"/>
                <a:cs typeface="Segoe UI" panose="020B0502040204020203" pitchFamily="34" charset="0"/>
              </a:rPr>
              <a:t>,</a:t>
            </a:r>
            <a:br>
              <a:rPr lang="vi-VN"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phát triển </a:t>
            </a:r>
            <a:br>
              <a:rPr lang="en-US" sz="2000"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hạ tầng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chiến lược</a:t>
            </a:r>
            <a:r>
              <a:rPr lang="vi-VN" sz="2000" dirty="0">
                <a:latin typeface="Segoe UI" panose="020B0502040204020203" pitchFamily="34" charset="0"/>
                <a:cs typeface="Segoe UI" panose="020B0502040204020203" pitchFamily="34" charset="0"/>
              </a:rPr>
              <a:t>, </a:t>
            </a:r>
            <a:r>
              <a:rPr lang="vi-VN" sz="2000" b="1" dirty="0">
                <a:latin typeface="Segoe UI" panose="020B0502040204020203" pitchFamily="34" charset="0"/>
                <a:cs typeface="Segoe UI" panose="020B0502040204020203" pitchFamily="34" charset="0"/>
              </a:rPr>
              <a:t>đổi mới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sáng tạo</a:t>
            </a:r>
            <a:endParaRPr lang="en-US" sz="2000" dirty="0">
              <a:latin typeface="Segoe UI" panose="020B0502040204020203" pitchFamily="34" charset="0"/>
              <a:cs typeface="Segoe UI" panose="020B0502040204020203" pitchFamily="34" charset="0"/>
            </a:endParaRPr>
          </a:p>
        </p:txBody>
      </p:sp>
      <p:sp>
        <p:nvSpPr>
          <p:cNvPr id="81" name="Rectangle 80">
            <a:extLst>
              <a:ext uri="{FF2B5EF4-FFF2-40B4-BE49-F238E27FC236}">
                <a16:creationId xmlns:a16="http://schemas.microsoft.com/office/drawing/2014/main" id="{95904618-E76C-4EEF-9052-AE6761428BAE}"/>
              </a:ext>
            </a:extLst>
          </p:cNvPr>
          <p:cNvSpPr/>
          <p:nvPr/>
        </p:nvSpPr>
        <p:spPr>
          <a:xfrm>
            <a:off x="12144771" y="4821985"/>
            <a:ext cx="1994883" cy="3477875"/>
          </a:xfrm>
          <a:prstGeom prst="rect">
            <a:avLst/>
          </a:prstGeom>
        </p:spPr>
        <p:txBody>
          <a:bodyPr wrap="square">
            <a:spAutoFit/>
          </a:bodyPr>
          <a:lstStyle/>
          <a:p>
            <a:pPr algn="ctr">
              <a:spcBef>
                <a:spcPts val="600"/>
              </a:spcBef>
              <a:spcAft>
                <a:spcPts val="600"/>
              </a:spcAft>
            </a:pPr>
            <a:r>
              <a:rPr lang="vi-VN" sz="2000" b="1" dirty="0">
                <a:latin typeface="Segoe UI" panose="020B0502040204020203" pitchFamily="34" charset="0"/>
                <a:cs typeface="Segoe UI" panose="020B0502040204020203" pitchFamily="34" charset="0"/>
              </a:rPr>
              <a:t>Chuyển mạnh tư duy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phát triển</a:t>
            </a:r>
            <a:r>
              <a:rPr lang="vi-VN" sz="2000" dirty="0">
                <a:latin typeface="Segoe UI" panose="020B0502040204020203" pitchFamily="34" charset="0"/>
                <a:cs typeface="Segoe UI" panose="020B0502040204020203" pitchFamily="34" charset="0"/>
              </a:rPr>
              <a:t>:</a:t>
            </a:r>
            <a:br>
              <a:rPr lang="vi-VN"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từ </a:t>
            </a:r>
            <a:r>
              <a:rPr lang="vi-VN" sz="2000" i="1" dirty="0">
                <a:latin typeface="Segoe UI" panose="020B0502040204020203" pitchFamily="34" charset="0"/>
                <a:cs typeface="Segoe UI" panose="020B0502040204020203" pitchFamily="34" charset="0"/>
              </a:rPr>
              <a:t>tăng trưởng bằng mọi giá</a:t>
            </a:r>
            <a:r>
              <a:rPr lang="vi-VN" sz="2000" dirty="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 </a:t>
            </a:r>
            <a:r>
              <a:rPr lang="en-US" sz="2000" b="1">
                <a:latin typeface="Segoe UI" panose="020B0502040204020203" pitchFamily="34" charset="0"/>
                <a:cs typeface="Segoe UI" panose="020B0502040204020203" pitchFamily="34" charset="0"/>
              </a:rPr>
              <a:t>tăng </a:t>
            </a:r>
            <a:r>
              <a:rPr lang="vi-VN" sz="2000" b="1" dirty="0">
                <a:latin typeface="Segoe UI" panose="020B0502040204020203" pitchFamily="34" charset="0"/>
                <a:cs typeface="Segoe UI" panose="020B0502040204020203" pitchFamily="34" charset="0"/>
              </a:rPr>
              <a:t>trưởng chất lượng</a:t>
            </a:r>
            <a:r>
              <a:rPr lang="vi-VN" sz="2000" dirty="0">
                <a:latin typeface="Segoe UI" panose="020B0502040204020203" pitchFamily="34" charset="0"/>
                <a:cs typeface="Segoe UI" panose="020B0502040204020203" pitchFamily="34" charset="0"/>
              </a:rPr>
              <a:t>,</a:t>
            </a:r>
            <a:br>
              <a:rPr lang="vi-VN"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lấy </a:t>
            </a:r>
            <a:r>
              <a:rPr lang="vi-VN" sz="2000" b="1" dirty="0">
                <a:latin typeface="Segoe UI" panose="020B0502040204020203" pitchFamily="34" charset="0"/>
                <a:cs typeface="Segoe UI" panose="020B0502040204020203" pitchFamily="34" charset="0"/>
              </a:rPr>
              <a:t>hạnh phúc nhân dân</a:t>
            </a:r>
            <a:r>
              <a:rPr lang="vi-VN"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làm mục tiêu tối thượng</a:t>
            </a:r>
          </a:p>
        </p:txBody>
      </p:sp>
      <p:sp>
        <p:nvSpPr>
          <p:cNvPr id="82" name="Rectangle 81">
            <a:extLst>
              <a:ext uri="{FF2B5EF4-FFF2-40B4-BE49-F238E27FC236}">
                <a16:creationId xmlns:a16="http://schemas.microsoft.com/office/drawing/2014/main" id="{86338669-8BE2-4EF3-B748-36186727F7CB}"/>
              </a:ext>
            </a:extLst>
          </p:cNvPr>
          <p:cNvSpPr/>
          <p:nvPr/>
        </p:nvSpPr>
        <p:spPr>
          <a:xfrm>
            <a:off x="8287407" y="5194520"/>
            <a:ext cx="1843375" cy="1015663"/>
          </a:xfrm>
          <a:prstGeom prst="rect">
            <a:avLst/>
          </a:prstGeom>
        </p:spPr>
        <p:txBody>
          <a:bodyPr wrap="square">
            <a:spAutoFit/>
          </a:bodyPr>
          <a:lstStyle/>
          <a:p>
            <a:pPr algn="ctr">
              <a:spcBef>
                <a:spcPts val="600"/>
              </a:spcBef>
              <a:spcAft>
                <a:spcPts val="600"/>
              </a:spcAft>
            </a:pPr>
            <a:r>
              <a:rPr lang="en-US" sz="2000" dirty="0" err="1">
                <a:latin typeface="Segoe UI" panose="020B0502040204020203" pitchFamily="34" charset="0"/>
                <a:cs typeface="Segoe UI" panose="020B0502040204020203" pitchFamily="34" charset="0"/>
              </a:rPr>
              <a:t>Chỉ</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số</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dirty="0" err="1">
                <a:latin typeface="Segoe UI" panose="020B0502040204020203" pitchFamily="34" charset="0"/>
                <a:cs typeface="Segoe UI" panose="020B0502040204020203" pitchFamily="34" charset="0"/>
              </a:rPr>
              <a:t>hạnh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phúc</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tăng</a:t>
            </a:r>
            <a:r>
              <a:rPr lang="en-US" sz="2000" dirty="0">
                <a:latin typeface="Segoe UI" panose="020B0502040204020203" pitchFamily="34" charset="0"/>
                <a:cs typeface="Segoe UI" panose="020B0502040204020203" pitchFamily="34" charset="0"/>
              </a:rPr>
              <a:t> </a:t>
            </a:r>
            <a:r>
              <a:rPr lang="en-US" sz="2000" b="1" dirty="0">
                <a:latin typeface="Segoe UI" panose="020B0502040204020203" pitchFamily="34" charset="0"/>
                <a:cs typeface="Segoe UI" panose="020B0502040204020203" pitchFamily="34" charset="0"/>
              </a:rPr>
              <a:t>37</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bậc</a:t>
            </a:r>
            <a:endParaRPr lang="ko-KR" altLang="en-US" sz="2000" dirty="0">
              <a:latin typeface="Segoe UI" panose="020B0502040204020203" pitchFamily="34" charset="0"/>
              <a:cs typeface="Segoe UI" panose="020B0502040204020203" pitchFamily="34" charset="0"/>
            </a:endParaRPr>
          </a:p>
        </p:txBody>
      </p:sp>
      <p:sp>
        <p:nvSpPr>
          <p:cNvPr id="83" name="Rectangle 26">
            <a:extLst>
              <a:ext uri="{FF2B5EF4-FFF2-40B4-BE49-F238E27FC236}">
                <a16:creationId xmlns:a16="http://schemas.microsoft.com/office/drawing/2014/main" id="{BC426AF7-7690-462E-A724-B6A2BF0096EF}"/>
              </a:ext>
            </a:extLst>
          </p:cNvPr>
          <p:cNvSpPr/>
          <p:nvPr/>
        </p:nvSpPr>
        <p:spPr>
          <a:xfrm>
            <a:off x="1973633" y="4782941"/>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600" dirty="0">
              <a:solidFill>
                <a:schemeClr val="tx1"/>
              </a:solidFill>
              <a:latin typeface="Segoe UI" panose="020B0502040204020203" pitchFamily="34" charset="0"/>
              <a:cs typeface="Segoe UI" panose="020B0502040204020203" pitchFamily="34" charset="0"/>
            </a:endParaRPr>
          </a:p>
        </p:txBody>
      </p:sp>
      <p:sp>
        <p:nvSpPr>
          <p:cNvPr id="84" name="Rectangle 26">
            <a:extLst>
              <a:ext uri="{FF2B5EF4-FFF2-40B4-BE49-F238E27FC236}">
                <a16:creationId xmlns:a16="http://schemas.microsoft.com/office/drawing/2014/main" id="{7054F700-E318-4A5D-97F3-677887B75DDE}"/>
              </a:ext>
            </a:extLst>
          </p:cNvPr>
          <p:cNvSpPr/>
          <p:nvPr/>
        </p:nvSpPr>
        <p:spPr>
          <a:xfrm>
            <a:off x="14182499" y="4772739"/>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a:t>Bảo</a:t>
            </a:r>
            <a:r>
              <a:rPr lang="en-US" dirty="0"/>
              <a:t> </a:t>
            </a:r>
            <a:r>
              <a:rPr lang="en-US" dirty="0" err="1"/>
              <a:t>đảm</a:t>
            </a:r>
            <a:r>
              <a:rPr lang="en-US" dirty="0"/>
              <a:t> </a:t>
            </a:r>
            <a:r>
              <a:rPr lang="en-US" b="1" dirty="0"/>
              <a:t>an </a:t>
            </a:r>
            <a:r>
              <a:rPr lang="en-US" b="1" dirty="0" err="1"/>
              <a:t>sinh</a:t>
            </a:r>
            <a:r>
              <a:rPr lang="en-US" b="1" dirty="0"/>
              <a:t> </a:t>
            </a:r>
            <a:r>
              <a:rPr lang="en-US" b="1" dirty="0" err="1"/>
              <a:t>xã</a:t>
            </a:r>
            <a:r>
              <a:rPr lang="en-US" b="1" dirty="0"/>
              <a:t> </a:t>
            </a:r>
            <a:r>
              <a:rPr lang="en-US" b="1" dirty="0" err="1"/>
              <a:t>hội</a:t>
            </a:r>
            <a:r>
              <a:rPr lang="en-US" dirty="0"/>
              <a:t>, </a:t>
            </a:r>
            <a:r>
              <a:rPr lang="en-US" dirty="0" err="1"/>
              <a:t>giảm</a:t>
            </a:r>
            <a:r>
              <a:rPr lang="en-US" dirty="0"/>
              <a:t> </a:t>
            </a:r>
            <a:r>
              <a:rPr lang="en-US" dirty="0" err="1"/>
              <a:t>nghèo</a:t>
            </a:r>
            <a:r>
              <a:rPr lang="en-US" dirty="0"/>
              <a:t>, </a:t>
            </a:r>
            <a:r>
              <a:rPr lang="en-US" dirty="0" err="1"/>
              <a:t>giáo</a:t>
            </a:r>
            <a:r>
              <a:rPr lang="en-US" dirty="0"/>
              <a:t> </a:t>
            </a:r>
            <a:r>
              <a:rPr lang="en-US" dirty="0" err="1"/>
              <a:t>dục</a:t>
            </a:r>
            <a:r>
              <a:rPr lang="en-US" dirty="0"/>
              <a:t>, y </a:t>
            </a:r>
            <a:r>
              <a:rPr lang="en-US" dirty="0" err="1"/>
              <a:t>tế</a:t>
            </a:r>
            <a:r>
              <a:rPr lang="en-US" dirty="0"/>
              <a:t>, </a:t>
            </a:r>
            <a:r>
              <a:rPr lang="en-US" dirty="0" err="1"/>
              <a:t>công</a:t>
            </a:r>
            <a:r>
              <a:rPr lang="en-US" dirty="0"/>
              <a:t> </a:t>
            </a:r>
            <a:r>
              <a:rPr lang="en-US" dirty="0" err="1"/>
              <a:t>bằng</a:t>
            </a:r>
            <a:r>
              <a:rPr lang="en-US" dirty="0"/>
              <a:t> </a:t>
            </a:r>
            <a:r>
              <a:rPr lang="en-US" dirty="0" err="1"/>
              <a:t>xã</a:t>
            </a:r>
            <a:r>
              <a:rPr lang="en-US" dirty="0"/>
              <a:t> </a:t>
            </a:r>
            <a:r>
              <a:rPr lang="en-US" dirty="0" err="1"/>
              <a:t>hội</a:t>
            </a:r>
            <a:endParaRPr lang="ko-KR" altLang="en-US" dirty="0">
              <a:latin typeface="Segoe UI" panose="020B0502040204020203" pitchFamily="34" charset="0"/>
              <a:cs typeface="Segoe UI" panose="020B0502040204020203" pitchFamily="34" charset="0"/>
            </a:endParaRPr>
          </a:p>
        </p:txBody>
      </p:sp>
      <p:grpSp>
        <p:nvGrpSpPr>
          <p:cNvPr id="85" name="Group 21">
            <a:extLst>
              <a:ext uri="{FF2B5EF4-FFF2-40B4-BE49-F238E27FC236}">
                <a16:creationId xmlns:a16="http://schemas.microsoft.com/office/drawing/2014/main" id="{4914064E-92FD-4F98-8569-9BE337AD854B}"/>
              </a:ext>
            </a:extLst>
          </p:cNvPr>
          <p:cNvGrpSpPr/>
          <p:nvPr/>
        </p:nvGrpSpPr>
        <p:grpSpPr>
          <a:xfrm>
            <a:off x="14246400" y="3747803"/>
            <a:ext cx="1800000" cy="919254"/>
            <a:chOff x="827584" y="2315185"/>
            <a:chExt cx="1800000" cy="1008000"/>
          </a:xfrm>
        </p:grpSpPr>
        <p:sp>
          <p:nvSpPr>
            <p:cNvPr id="86" name="Right Arrow 22">
              <a:extLst>
                <a:ext uri="{FF2B5EF4-FFF2-40B4-BE49-F238E27FC236}">
                  <a16:creationId xmlns:a16="http://schemas.microsoft.com/office/drawing/2014/main" id="{036D3CB5-7BF9-4998-85AD-F04447C5D3EB}"/>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87" name="Rectangle 23">
              <a:extLst>
                <a:ext uri="{FF2B5EF4-FFF2-40B4-BE49-F238E27FC236}">
                  <a16:creationId xmlns:a16="http://schemas.microsoft.com/office/drawing/2014/main" id="{3BD1140B-9DCC-4E55-8933-5234006A40A8}"/>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88" name="Rectangle 24">
              <a:extLst>
                <a:ext uri="{FF2B5EF4-FFF2-40B4-BE49-F238E27FC236}">
                  <a16:creationId xmlns:a16="http://schemas.microsoft.com/office/drawing/2014/main" id="{BCE7C100-3E4F-48EE-9B6E-65298C1ADBD1}"/>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89" name="Text Placeholder 12">
              <a:extLst>
                <a:ext uri="{FF2B5EF4-FFF2-40B4-BE49-F238E27FC236}">
                  <a16:creationId xmlns:a16="http://schemas.microsoft.com/office/drawing/2014/main" id="{FB557A2A-0EB0-4F00-8A93-1B7497121DA3}"/>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07</a:t>
              </a:r>
            </a:p>
          </p:txBody>
        </p:sp>
      </p:grpSp>
      <p:sp>
        <p:nvSpPr>
          <p:cNvPr id="91" name="TextBox 90">
            <a:extLst>
              <a:ext uri="{FF2B5EF4-FFF2-40B4-BE49-F238E27FC236}">
                <a16:creationId xmlns:a16="http://schemas.microsoft.com/office/drawing/2014/main" id="{6C4D36B4-73C4-4385-8A70-F2DFCF0906DB}"/>
              </a:ext>
            </a:extLst>
          </p:cNvPr>
          <p:cNvSpPr txBox="1"/>
          <p:nvPr/>
        </p:nvSpPr>
        <p:spPr>
          <a:xfrm>
            <a:off x="2053409" y="5194520"/>
            <a:ext cx="1792558" cy="1631216"/>
          </a:xfrm>
          <a:prstGeom prst="rect">
            <a:avLst/>
          </a:prstGeom>
          <a:noFill/>
        </p:spPr>
        <p:txBody>
          <a:bodyPr wrap="square">
            <a:spAutoFit/>
          </a:bodyPr>
          <a:lstStyle/>
          <a:p>
            <a:pPr algn="ctr">
              <a:spcBef>
                <a:spcPts val="600"/>
              </a:spcBef>
              <a:spcAft>
                <a:spcPts val="600"/>
              </a:spcAft>
            </a:pPr>
            <a:r>
              <a:rPr lang="en-US" sz="2000" b="1" dirty="0" err="1">
                <a:latin typeface="Segoe UI" panose="020B0502040204020203" pitchFamily="34" charset="0"/>
                <a:cs typeface="Segoe UI" panose="020B0502040204020203" pitchFamily="34" charset="0"/>
              </a:rPr>
              <a:t>Ổn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định</a:t>
            </a:r>
            <a:r>
              <a:rPr lang="en-US" sz="2000" b="1" dirty="0">
                <a:latin typeface="Segoe UI" panose="020B0502040204020203" pitchFamily="34" charset="0"/>
                <a:cs typeface="Segoe UI" panose="020B0502040204020203" pitchFamily="34" charset="0"/>
              </a:rPr>
              <a:t> </a:t>
            </a:r>
            <a:br>
              <a:rPr lang="en-US" sz="2000" b="1"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vĩ</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mô</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dirty="0" err="1">
                <a:latin typeface="Segoe UI" panose="020B0502040204020203" pitchFamily="34" charset="0"/>
                <a:cs typeface="Segoe UI" panose="020B0502040204020203" pitchFamily="34" charset="0"/>
              </a:rPr>
              <a:t>kiểm</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soát</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dirty="0" err="1">
                <a:latin typeface="Segoe UI" panose="020B0502040204020203" pitchFamily="34" charset="0"/>
                <a:cs typeface="Segoe UI" panose="020B0502040204020203" pitchFamily="34" charset="0"/>
              </a:rPr>
              <a:t>lạm</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phát</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dirty="0" err="1">
                <a:latin typeface="Segoe UI" panose="020B0502040204020203" pitchFamily="34" charset="0"/>
                <a:cs typeface="Segoe UI" panose="020B0502040204020203" pitchFamily="34" charset="0"/>
              </a:rPr>
              <a:t>bội</a:t>
            </a:r>
            <a:r>
              <a:rPr lang="en-US" sz="2000" dirty="0">
                <a:latin typeface="Segoe UI" panose="020B0502040204020203" pitchFamily="34" charset="0"/>
                <a:cs typeface="Segoe UI" panose="020B0502040204020203" pitchFamily="34" charset="0"/>
              </a:rPr>
              <a:t> chi</a:t>
            </a:r>
          </a:p>
        </p:txBody>
      </p:sp>
      <p:sp>
        <p:nvSpPr>
          <p:cNvPr id="93" name="TextBox 92">
            <a:extLst>
              <a:ext uri="{FF2B5EF4-FFF2-40B4-BE49-F238E27FC236}">
                <a16:creationId xmlns:a16="http://schemas.microsoft.com/office/drawing/2014/main" id="{4A0E5FCC-B649-4260-84C9-E701CA912469}"/>
              </a:ext>
            </a:extLst>
          </p:cNvPr>
          <p:cNvSpPr txBox="1"/>
          <p:nvPr/>
        </p:nvSpPr>
        <p:spPr>
          <a:xfrm>
            <a:off x="14139654" y="5183750"/>
            <a:ext cx="1900075" cy="2246769"/>
          </a:xfrm>
          <a:prstGeom prst="rect">
            <a:avLst/>
          </a:prstGeom>
          <a:noFill/>
        </p:spPr>
        <p:txBody>
          <a:bodyPr wrap="square">
            <a:spAutoFit/>
          </a:bodyPr>
          <a:lstStyle/>
          <a:p>
            <a:pPr algn="ctr">
              <a:spcBef>
                <a:spcPts val="600"/>
              </a:spcBef>
              <a:spcAft>
                <a:spcPts val="600"/>
              </a:spcAft>
            </a:pPr>
            <a:r>
              <a:rPr lang="en-US" sz="2000" dirty="0" err="1">
                <a:solidFill>
                  <a:schemeClr val="tx1">
                    <a:lumMod val="95000"/>
                    <a:lumOff val="5000"/>
                  </a:schemeClr>
                </a:solidFill>
                <a:latin typeface="Segoe UI" panose="020B0502040204020203" pitchFamily="34" charset="0"/>
                <a:cs typeface="Segoe UI" panose="020B0502040204020203" pitchFamily="34" charset="0"/>
              </a:rPr>
              <a:t>Bảo</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đảm</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br>
              <a:rPr lang="en-US" sz="2000" dirty="0">
                <a:solidFill>
                  <a:schemeClr val="tx1">
                    <a:lumMod val="95000"/>
                    <a:lumOff val="5000"/>
                  </a:schemeClr>
                </a:solidFill>
                <a:latin typeface="Segoe UI" panose="020B0502040204020203" pitchFamily="34" charset="0"/>
                <a:cs typeface="Segoe UI" panose="020B0502040204020203" pitchFamily="34" charset="0"/>
              </a:rPr>
            </a:br>
            <a:r>
              <a:rPr lang="en-US" sz="2000" b="1" dirty="0">
                <a:solidFill>
                  <a:schemeClr val="tx1">
                    <a:lumMod val="95000"/>
                    <a:lumOff val="5000"/>
                  </a:schemeClr>
                </a:solidFill>
                <a:latin typeface="Segoe UI" panose="020B0502040204020203" pitchFamily="34" charset="0"/>
                <a:cs typeface="Segoe UI" panose="020B0502040204020203" pitchFamily="34" charset="0"/>
              </a:rPr>
              <a:t>an </a:t>
            </a:r>
            <a:r>
              <a:rPr lang="en-US" sz="2000" b="1" dirty="0" err="1">
                <a:solidFill>
                  <a:schemeClr val="tx1">
                    <a:lumMod val="95000"/>
                    <a:lumOff val="5000"/>
                  </a:schemeClr>
                </a:solidFill>
                <a:latin typeface="Segoe UI" panose="020B0502040204020203" pitchFamily="34" charset="0"/>
                <a:cs typeface="Segoe UI" panose="020B0502040204020203" pitchFamily="34" charset="0"/>
              </a:rPr>
              <a:t>sinh</a:t>
            </a:r>
            <a:r>
              <a:rPr lang="en-US" sz="2000" b="1" dirty="0">
                <a:solidFill>
                  <a:schemeClr val="tx1">
                    <a:lumMod val="95000"/>
                    <a:lumOff val="5000"/>
                  </a:schemeClr>
                </a:solidFill>
                <a:latin typeface="Segoe UI" panose="020B0502040204020203" pitchFamily="34" charset="0"/>
                <a:cs typeface="Segoe UI" panose="020B0502040204020203" pitchFamily="34" charset="0"/>
              </a:rPr>
              <a:t> </a:t>
            </a:r>
            <a:r>
              <a:rPr lang="en-US" sz="2000" b="1" dirty="0" err="1">
                <a:solidFill>
                  <a:schemeClr val="tx1">
                    <a:lumMod val="95000"/>
                    <a:lumOff val="5000"/>
                  </a:schemeClr>
                </a:solidFill>
                <a:latin typeface="Segoe UI" panose="020B0502040204020203" pitchFamily="34" charset="0"/>
                <a:cs typeface="Segoe UI" panose="020B0502040204020203" pitchFamily="34" charset="0"/>
              </a:rPr>
              <a:t>xã</a:t>
            </a:r>
            <a:r>
              <a:rPr lang="en-US" sz="2000" b="1" dirty="0">
                <a:solidFill>
                  <a:schemeClr val="tx1">
                    <a:lumMod val="95000"/>
                    <a:lumOff val="5000"/>
                  </a:schemeClr>
                </a:solidFill>
                <a:latin typeface="Segoe UI" panose="020B0502040204020203" pitchFamily="34" charset="0"/>
                <a:cs typeface="Segoe UI" panose="020B0502040204020203" pitchFamily="34" charset="0"/>
              </a:rPr>
              <a:t> </a:t>
            </a:r>
            <a:r>
              <a:rPr lang="en-US" sz="2000" b="1" dirty="0" err="1">
                <a:solidFill>
                  <a:schemeClr val="tx1">
                    <a:lumMod val="95000"/>
                    <a:lumOff val="5000"/>
                  </a:schemeClr>
                </a:solidFill>
                <a:latin typeface="Segoe UI" panose="020B0502040204020203" pitchFamily="34" charset="0"/>
                <a:cs typeface="Segoe UI" panose="020B0502040204020203" pitchFamily="34" charset="0"/>
              </a:rPr>
              <a:t>hội</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giảm</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nghèo</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giáo</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dục</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br>
              <a:rPr lang="en-US" sz="2000" dirty="0">
                <a:solidFill>
                  <a:schemeClr val="tx1">
                    <a:lumMod val="95000"/>
                    <a:lumOff val="5000"/>
                  </a:schemeClr>
                </a:solidFill>
                <a:latin typeface="Segoe UI" panose="020B0502040204020203" pitchFamily="34" charset="0"/>
                <a:cs typeface="Segoe UI" panose="020B0502040204020203" pitchFamily="34" charset="0"/>
              </a:rPr>
            </a:br>
            <a:r>
              <a:rPr lang="en-US" sz="2000" dirty="0">
                <a:solidFill>
                  <a:schemeClr val="tx1">
                    <a:lumMod val="95000"/>
                    <a:lumOff val="5000"/>
                  </a:schemeClr>
                </a:solidFill>
                <a:latin typeface="Segoe UI" panose="020B0502040204020203" pitchFamily="34" charset="0"/>
                <a:cs typeface="Segoe UI" panose="020B0502040204020203" pitchFamily="34" charset="0"/>
              </a:rPr>
              <a:t>y </a:t>
            </a:r>
            <a:r>
              <a:rPr lang="en-US" sz="2000" dirty="0" err="1">
                <a:solidFill>
                  <a:schemeClr val="tx1">
                    <a:lumMod val="95000"/>
                    <a:lumOff val="5000"/>
                  </a:schemeClr>
                </a:solidFill>
                <a:latin typeface="Segoe UI" panose="020B0502040204020203" pitchFamily="34" charset="0"/>
                <a:cs typeface="Segoe UI" panose="020B0502040204020203" pitchFamily="34" charset="0"/>
              </a:rPr>
              <a:t>tế</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br>
              <a:rPr lang="en-US" sz="2000" dirty="0">
                <a:solidFill>
                  <a:schemeClr val="tx1">
                    <a:lumMod val="95000"/>
                    <a:lumOff val="5000"/>
                  </a:schemeClr>
                </a:solidFill>
                <a:latin typeface="Segoe UI" panose="020B0502040204020203" pitchFamily="34" charset="0"/>
                <a:cs typeface="Segoe UI" panose="020B0502040204020203" pitchFamily="34" charset="0"/>
              </a:rPr>
            </a:br>
            <a:r>
              <a:rPr lang="en-US" sz="2000" dirty="0" err="1">
                <a:solidFill>
                  <a:schemeClr val="tx1">
                    <a:lumMod val="95000"/>
                    <a:lumOff val="5000"/>
                  </a:schemeClr>
                </a:solidFill>
                <a:latin typeface="Segoe UI" panose="020B0502040204020203" pitchFamily="34" charset="0"/>
                <a:cs typeface="Segoe UI" panose="020B0502040204020203" pitchFamily="34" charset="0"/>
              </a:rPr>
              <a:t>công</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bằng</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br>
              <a:rPr lang="en-US" sz="2000" dirty="0">
                <a:solidFill>
                  <a:schemeClr val="tx1">
                    <a:lumMod val="95000"/>
                    <a:lumOff val="5000"/>
                  </a:schemeClr>
                </a:solidFill>
                <a:latin typeface="Segoe UI" panose="020B0502040204020203" pitchFamily="34" charset="0"/>
                <a:cs typeface="Segoe UI" panose="020B0502040204020203" pitchFamily="34" charset="0"/>
              </a:rPr>
            </a:br>
            <a:r>
              <a:rPr lang="en-US" sz="2000" dirty="0" err="1">
                <a:solidFill>
                  <a:schemeClr val="tx1">
                    <a:lumMod val="95000"/>
                    <a:lumOff val="5000"/>
                  </a:schemeClr>
                </a:solidFill>
                <a:latin typeface="Segoe UI" panose="020B0502040204020203" pitchFamily="34" charset="0"/>
                <a:cs typeface="Segoe UI" panose="020B0502040204020203" pitchFamily="34" charset="0"/>
              </a:rPr>
              <a:t>xã</a:t>
            </a:r>
            <a:r>
              <a:rPr lang="en-US" sz="2000" dirty="0">
                <a:solidFill>
                  <a:schemeClr val="tx1">
                    <a:lumMod val="95000"/>
                    <a:lumOff val="5000"/>
                  </a:schemeClr>
                </a:solidFill>
                <a:latin typeface="Segoe UI" panose="020B0502040204020203" pitchFamily="34" charset="0"/>
                <a:cs typeface="Segoe UI" panose="020B0502040204020203" pitchFamily="34" charset="0"/>
              </a:rPr>
              <a:t> </a:t>
            </a:r>
            <a:r>
              <a:rPr lang="en-US" sz="2000" dirty="0" err="1">
                <a:solidFill>
                  <a:schemeClr val="tx1">
                    <a:lumMod val="95000"/>
                    <a:lumOff val="5000"/>
                  </a:schemeClr>
                </a:solidFill>
                <a:latin typeface="Segoe UI" panose="020B0502040204020203" pitchFamily="34" charset="0"/>
                <a:cs typeface="Segoe UI" panose="020B0502040204020203" pitchFamily="34" charset="0"/>
              </a:rPr>
              <a:t>hội</a:t>
            </a:r>
            <a:endParaRPr lang="en-US" sz="2000" dirty="0">
              <a:solidFill>
                <a:schemeClr val="tx1">
                  <a:lumMod val="95000"/>
                  <a:lumOff val="5000"/>
                </a:schemeClr>
              </a:solidFill>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479462" y="8993935"/>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12</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3112031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arn(inVertical)">
                                      <p:cBhvr>
                                        <p:cTn id="13" dur="500"/>
                                        <p:tgtEl>
                                          <p:spTgt spid="3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arn(inVertical)">
                                      <p:cBhvr>
                                        <p:cTn id="16" dur="500"/>
                                        <p:tgtEl>
                                          <p:spTgt spid="28"/>
                                        </p:tgtEl>
                                      </p:cBhvr>
                                    </p:animEffect>
                                  </p:childTnLst>
                                </p:cTn>
                              </p:par>
                              <p:par>
                                <p:cTn id="17" presetID="16" presetClass="entr" presetSubtype="21"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barn(inVertical)">
                                      <p:cBhvr>
                                        <p:cTn id="19" dur="500"/>
                                        <p:tgtEl>
                                          <p:spTgt spid="6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wipe(down)">
                                      <p:cBhvr>
                                        <p:cTn id="24" dur="500"/>
                                        <p:tgtEl>
                                          <p:spTgt spid="6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1"/>
                                        </p:tgtEl>
                                        <p:attrNameLst>
                                          <p:attrName>style.visibility</p:attrName>
                                        </p:attrNameLst>
                                      </p:cBhvr>
                                      <p:to>
                                        <p:strVal val="visible"/>
                                      </p:to>
                                    </p:set>
                                    <p:animEffect transition="in" filter="wipe(down)">
                                      <p:cBhvr>
                                        <p:cTn id="27" dur="500"/>
                                        <p:tgtEl>
                                          <p:spTgt spid="9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83"/>
                                        </p:tgtEl>
                                        <p:attrNameLst>
                                          <p:attrName>style.visibility</p:attrName>
                                        </p:attrNameLst>
                                      </p:cBhvr>
                                      <p:to>
                                        <p:strVal val="visible"/>
                                      </p:to>
                                    </p:set>
                                    <p:animEffect transition="in" filter="wipe(down)">
                                      <p:cBhvr>
                                        <p:cTn id="30" dur="500"/>
                                        <p:tgtEl>
                                          <p:spTgt spid="83"/>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circle(in)">
                                      <p:cBhvr>
                                        <p:cTn id="35" dur="2000"/>
                                        <p:tgtEl>
                                          <p:spTgt spid="40"/>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74"/>
                                        </p:tgtEl>
                                        <p:attrNameLst>
                                          <p:attrName>style.visibility</p:attrName>
                                        </p:attrNameLst>
                                      </p:cBhvr>
                                      <p:to>
                                        <p:strVal val="visible"/>
                                      </p:to>
                                    </p:set>
                                    <p:animEffect transition="in" filter="circle(in)">
                                      <p:cBhvr>
                                        <p:cTn id="38" dur="2000"/>
                                        <p:tgtEl>
                                          <p:spTgt spid="74"/>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73"/>
                                        </p:tgtEl>
                                        <p:attrNameLst>
                                          <p:attrName>style.visibility</p:attrName>
                                        </p:attrNameLst>
                                      </p:cBhvr>
                                      <p:to>
                                        <p:strVal val="visible"/>
                                      </p:to>
                                    </p:set>
                                    <p:animEffect transition="in" filter="circle(in)">
                                      <p:cBhvr>
                                        <p:cTn id="41" dur="2000"/>
                                        <p:tgtEl>
                                          <p:spTgt spid="73"/>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wheel(1)">
                                      <p:cBhvr>
                                        <p:cTn id="46" dur="2000"/>
                                        <p:tgtEl>
                                          <p:spTgt spid="45"/>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76"/>
                                        </p:tgtEl>
                                        <p:attrNameLst>
                                          <p:attrName>style.visibility</p:attrName>
                                        </p:attrNameLst>
                                      </p:cBhvr>
                                      <p:to>
                                        <p:strVal val="visible"/>
                                      </p:to>
                                    </p:set>
                                    <p:animEffect transition="in" filter="wheel(1)">
                                      <p:cBhvr>
                                        <p:cTn id="49" dur="2000"/>
                                        <p:tgtEl>
                                          <p:spTgt spid="76"/>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75"/>
                                        </p:tgtEl>
                                        <p:attrNameLst>
                                          <p:attrName>style.visibility</p:attrName>
                                        </p:attrNameLst>
                                      </p:cBhvr>
                                      <p:to>
                                        <p:strVal val="visible"/>
                                      </p:to>
                                    </p:set>
                                    <p:animEffect transition="in" filter="wheel(1)">
                                      <p:cBhvr>
                                        <p:cTn id="52" dur="2000"/>
                                        <p:tgtEl>
                                          <p:spTgt spid="75"/>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randombar(horizontal)">
                                      <p:cBhvr>
                                        <p:cTn id="57" dur="500"/>
                                        <p:tgtEl>
                                          <p:spTgt spid="50"/>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randombar(horizontal)">
                                      <p:cBhvr>
                                        <p:cTn id="60" dur="500"/>
                                        <p:tgtEl>
                                          <p:spTgt spid="82"/>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78"/>
                                        </p:tgtEl>
                                        <p:attrNameLst>
                                          <p:attrName>style.visibility</p:attrName>
                                        </p:attrNameLst>
                                      </p:cBhvr>
                                      <p:to>
                                        <p:strVal val="visible"/>
                                      </p:to>
                                    </p:set>
                                    <p:animEffect transition="in" filter="randombar(horizontal)">
                                      <p:cBhvr>
                                        <p:cTn id="63" dur="500"/>
                                        <p:tgtEl>
                                          <p:spTgt spid="78"/>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55"/>
                                        </p:tgtEl>
                                        <p:attrNameLst>
                                          <p:attrName>style.visibility</p:attrName>
                                        </p:attrNameLst>
                                      </p:cBhvr>
                                      <p:to>
                                        <p:strVal val="visible"/>
                                      </p:to>
                                    </p:set>
                                    <p:animEffect transition="in" filter="barn(inVertical)">
                                      <p:cBhvr>
                                        <p:cTn id="68" dur="500"/>
                                        <p:tgtEl>
                                          <p:spTgt spid="55"/>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80"/>
                                        </p:tgtEl>
                                        <p:attrNameLst>
                                          <p:attrName>style.visibility</p:attrName>
                                        </p:attrNameLst>
                                      </p:cBhvr>
                                      <p:to>
                                        <p:strVal val="visible"/>
                                      </p:to>
                                    </p:set>
                                    <p:animEffect transition="in" filter="barn(inVertical)">
                                      <p:cBhvr>
                                        <p:cTn id="71" dur="500"/>
                                        <p:tgtEl>
                                          <p:spTgt spid="80"/>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77"/>
                                        </p:tgtEl>
                                        <p:attrNameLst>
                                          <p:attrName>style.visibility</p:attrName>
                                        </p:attrNameLst>
                                      </p:cBhvr>
                                      <p:to>
                                        <p:strVal val="visible"/>
                                      </p:to>
                                    </p:set>
                                    <p:animEffect transition="in" filter="barn(inVertical)">
                                      <p:cBhvr>
                                        <p:cTn id="74" dur="500"/>
                                        <p:tgtEl>
                                          <p:spTgt spid="77"/>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65"/>
                                        </p:tgtEl>
                                        <p:attrNameLst>
                                          <p:attrName>style.visibility</p:attrName>
                                        </p:attrNameLst>
                                      </p:cBhvr>
                                      <p:to>
                                        <p:strVal val="visible"/>
                                      </p:to>
                                    </p:set>
                                    <p:animEffect transition="in" filter="circle(in)">
                                      <p:cBhvr>
                                        <p:cTn id="79" dur="2000"/>
                                        <p:tgtEl>
                                          <p:spTgt spid="65"/>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81"/>
                                        </p:tgtEl>
                                        <p:attrNameLst>
                                          <p:attrName>style.visibility</p:attrName>
                                        </p:attrNameLst>
                                      </p:cBhvr>
                                      <p:to>
                                        <p:strVal val="visible"/>
                                      </p:to>
                                    </p:set>
                                    <p:animEffect transition="in" filter="circle(in)">
                                      <p:cBhvr>
                                        <p:cTn id="82" dur="2000"/>
                                        <p:tgtEl>
                                          <p:spTgt spid="81"/>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79"/>
                                        </p:tgtEl>
                                        <p:attrNameLst>
                                          <p:attrName>style.visibility</p:attrName>
                                        </p:attrNameLst>
                                      </p:cBhvr>
                                      <p:to>
                                        <p:strVal val="visible"/>
                                      </p:to>
                                    </p:set>
                                    <p:animEffect transition="in" filter="circle(in)">
                                      <p:cBhvr>
                                        <p:cTn id="85" dur="2000"/>
                                        <p:tgtEl>
                                          <p:spTgt spid="79"/>
                                        </p:tgtEl>
                                      </p:cBhvr>
                                    </p:animEffect>
                                  </p:childTnLst>
                                </p:cTn>
                              </p:par>
                            </p:childTnLst>
                          </p:cTn>
                        </p:par>
                      </p:childTnLst>
                    </p:cTn>
                  </p:par>
                  <p:par>
                    <p:cTn id="86" fill="hold">
                      <p:stCondLst>
                        <p:cond delay="indefinite"/>
                      </p:stCondLst>
                      <p:childTnLst>
                        <p:par>
                          <p:cTn id="87" fill="hold">
                            <p:stCondLst>
                              <p:cond delay="0"/>
                            </p:stCondLst>
                            <p:childTnLst>
                              <p:par>
                                <p:cTn id="88" presetID="14" presetClass="entr" presetSubtype="10" fill="hold" nodeType="clickEffect">
                                  <p:stCondLst>
                                    <p:cond delay="0"/>
                                  </p:stCondLst>
                                  <p:childTnLst>
                                    <p:set>
                                      <p:cBhvr>
                                        <p:cTn id="89" dur="1" fill="hold">
                                          <p:stCondLst>
                                            <p:cond delay="0"/>
                                          </p:stCondLst>
                                        </p:cTn>
                                        <p:tgtEl>
                                          <p:spTgt spid="85"/>
                                        </p:tgtEl>
                                        <p:attrNameLst>
                                          <p:attrName>style.visibility</p:attrName>
                                        </p:attrNameLst>
                                      </p:cBhvr>
                                      <p:to>
                                        <p:strVal val="visible"/>
                                      </p:to>
                                    </p:set>
                                    <p:animEffect transition="in" filter="randombar(horizontal)">
                                      <p:cBhvr>
                                        <p:cTn id="90" dur="500"/>
                                        <p:tgtEl>
                                          <p:spTgt spid="85"/>
                                        </p:tgtEl>
                                      </p:cBhvr>
                                    </p:animEffect>
                                  </p:childTnLst>
                                </p:cTn>
                              </p:par>
                              <p:par>
                                <p:cTn id="91" presetID="14" presetClass="entr" presetSubtype="10" fill="hold" grpId="0" nodeType="withEffect">
                                  <p:stCondLst>
                                    <p:cond delay="0"/>
                                  </p:stCondLst>
                                  <p:childTnLst>
                                    <p:set>
                                      <p:cBhvr>
                                        <p:cTn id="92" dur="1" fill="hold">
                                          <p:stCondLst>
                                            <p:cond delay="0"/>
                                          </p:stCondLst>
                                        </p:cTn>
                                        <p:tgtEl>
                                          <p:spTgt spid="84"/>
                                        </p:tgtEl>
                                        <p:attrNameLst>
                                          <p:attrName>style.visibility</p:attrName>
                                        </p:attrNameLst>
                                      </p:cBhvr>
                                      <p:to>
                                        <p:strVal val="visible"/>
                                      </p:to>
                                    </p:set>
                                    <p:animEffect transition="in" filter="randombar(horizontal)">
                                      <p:cBhvr>
                                        <p:cTn id="93" dur="500"/>
                                        <p:tgtEl>
                                          <p:spTgt spid="84"/>
                                        </p:tgtEl>
                                      </p:cBhvr>
                                    </p:animEffect>
                                  </p:childTnLst>
                                </p:cTn>
                              </p:par>
                              <p:par>
                                <p:cTn id="94" presetID="14" presetClass="entr" presetSubtype="10" fill="hold" grpId="0" nodeType="withEffect">
                                  <p:stCondLst>
                                    <p:cond delay="0"/>
                                  </p:stCondLst>
                                  <p:childTnLst>
                                    <p:set>
                                      <p:cBhvr>
                                        <p:cTn id="95" dur="1" fill="hold">
                                          <p:stCondLst>
                                            <p:cond delay="0"/>
                                          </p:stCondLst>
                                        </p:cTn>
                                        <p:tgtEl>
                                          <p:spTgt spid="93"/>
                                        </p:tgtEl>
                                        <p:attrNameLst>
                                          <p:attrName>style.visibility</p:attrName>
                                        </p:attrNameLst>
                                      </p:cBhvr>
                                      <p:to>
                                        <p:strVal val="visible"/>
                                      </p:to>
                                    </p:set>
                                    <p:animEffect transition="in" filter="randombar(horizontal)">
                                      <p:cBhvr>
                                        <p:cTn id="96"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9" grpId="0"/>
      <p:bldP spid="73" grpId="0" animBg="1"/>
      <p:bldP spid="74" grpId="0"/>
      <p:bldP spid="75" grpId="0" animBg="1"/>
      <p:bldP spid="76" grpId="0"/>
      <p:bldP spid="77" grpId="0" animBg="1"/>
      <p:bldP spid="78" grpId="0" animBg="1"/>
      <p:bldP spid="79" grpId="0" animBg="1"/>
      <p:bldP spid="80" grpId="0"/>
      <p:bldP spid="81" grpId="0"/>
      <p:bldP spid="82" grpId="0"/>
      <p:bldP spid="83" grpId="0" animBg="1"/>
      <p:bldP spid="84" grpId="0" animBg="1"/>
      <p:bldP spid="91" grpId="0"/>
      <p:bldP spid="9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201993" y="1252509"/>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2324014" y="2154454"/>
            <a:ext cx="8075785" cy="700412"/>
            <a:chOff x="5069398" y="4469582"/>
            <a:chExt cx="255477"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55477"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51823"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2800" b="1" kern="100">
                  <a:solidFill>
                    <a:srgbClr val="FFFF00"/>
                  </a:solidFill>
                  <a:latin typeface="Segoe UI" panose="020B0502040204020203" pitchFamily="34" charset="0"/>
                  <a:ea typeface="Segoe UI Black" panose="020B0A02040204020203" pitchFamily="34" charset="0"/>
                  <a:cs typeface="Segoe UI" panose="020B0502040204020203" pitchFamily="34" charset="0"/>
                </a:rPr>
                <a:t>b) </a:t>
              </a:r>
              <a:r>
                <a:rPr lang="en-US" sz="2800" b="1">
                  <a:solidFill>
                    <a:srgbClr val="FFFF00"/>
                  </a:solidFill>
                  <a:latin typeface="Segoe UI" panose="020B0502040204020203" pitchFamily="34" charset="0"/>
                  <a:cs typeface="Segoe UI" panose="020B0502040204020203" pitchFamily="34" charset="0"/>
                </a:rPr>
                <a:t>QUỐC </a:t>
              </a:r>
              <a:r>
                <a:rPr lang="en-US" sz="2800" b="1" dirty="0">
                  <a:solidFill>
                    <a:srgbClr val="FFFF00"/>
                  </a:solidFill>
                  <a:latin typeface="Segoe UI" panose="020B0502040204020203" pitchFamily="34" charset="0"/>
                  <a:cs typeface="Segoe UI" panose="020B0502040204020203" pitchFamily="34" charset="0"/>
                </a:rPr>
                <a:t>PHÒNG – AN NINH – ĐỐI NGOẠI</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2914252" y="473247"/>
            <a:ext cx="14208895"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1.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DẤU ẤN NHIỆM KỲ ĐẠI HỘI XIII</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 </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THÀNH TỰU CHÍNH (</a:t>
            </a:r>
            <a:r>
              <a:rPr lang="en-US" sz="3600" b="1" i="0" u="none" strike="noStrike" kern="100" spc="0" dirty="0" err="1">
                <a:solidFill>
                  <a:srgbClr val="C00000"/>
                </a:solidFill>
                <a:latin typeface="Segoe UI" panose="020B0502040204020203" pitchFamily="34" charset="0"/>
                <a:ea typeface="Aptos"/>
                <a:cs typeface="Segoe UI" panose="020B0502040204020203" pitchFamily="34" charset="0"/>
              </a:rPr>
              <a:t>tiếp</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a:t>
            </a:r>
            <a:endParaRPr lang="en-US" sz="3600" b="1" i="0" u="none" strike="noStrike" spc="0" dirty="0">
              <a:solidFill>
                <a:srgbClr val="C00000"/>
              </a:solidFill>
              <a:effectLst/>
              <a:latin typeface="Segoe UI" panose="020B0502040204020203" pitchFamily="34" charset="0"/>
              <a:ea typeface="Aptos"/>
              <a:cs typeface="Segoe UI" panose="020B0502040204020203" pitchFamily="34" charset="0"/>
            </a:endParaRPr>
          </a:p>
        </p:txBody>
      </p:sp>
      <p:sp>
        <p:nvSpPr>
          <p:cNvPr id="112" name="Rounded Rectangle 4">
            <a:extLst>
              <a:ext uri="{FF2B5EF4-FFF2-40B4-BE49-F238E27FC236}">
                <a16:creationId xmlns:a16="http://schemas.microsoft.com/office/drawing/2014/main" id="{8B84CDD1-3C3A-4815-AD5F-874BFBD5BF84}"/>
              </a:ext>
            </a:extLst>
          </p:cNvPr>
          <p:cNvSpPr/>
          <p:nvPr>
            <p:custDataLst>
              <p:tags r:id="rId2"/>
            </p:custDataLst>
          </p:nvPr>
        </p:nvSpPr>
        <p:spPr>
          <a:xfrm>
            <a:off x="2167289" y="338164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3" name="Right Arrow 6">
            <a:extLst>
              <a:ext uri="{FF2B5EF4-FFF2-40B4-BE49-F238E27FC236}">
                <a16:creationId xmlns:a16="http://schemas.microsoft.com/office/drawing/2014/main" id="{3BDB48CF-5F94-41FC-8EC6-6A6509CAE3C2}"/>
              </a:ext>
            </a:extLst>
          </p:cNvPr>
          <p:cNvSpPr/>
          <p:nvPr>
            <p:custDataLst>
              <p:tags r:id="rId3"/>
            </p:custDataLst>
          </p:nvPr>
        </p:nvSpPr>
        <p:spPr>
          <a:xfrm>
            <a:off x="2167289" y="356198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TextBox 113">
            <a:extLst>
              <a:ext uri="{FF2B5EF4-FFF2-40B4-BE49-F238E27FC236}">
                <a16:creationId xmlns:a16="http://schemas.microsoft.com/office/drawing/2014/main" id="{660257E8-2F1C-4510-9E3D-7A3EA16104D1}"/>
              </a:ext>
            </a:extLst>
          </p:cNvPr>
          <p:cNvSpPr txBox="1"/>
          <p:nvPr>
            <p:custDataLst>
              <p:tags r:id="rId4"/>
            </p:custDataLst>
          </p:nvPr>
        </p:nvSpPr>
        <p:spPr>
          <a:xfrm>
            <a:off x="2582791" y="3717426"/>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01</a:t>
            </a:r>
          </a:p>
        </p:txBody>
      </p:sp>
      <p:sp>
        <p:nvSpPr>
          <p:cNvPr id="115" name="Rounded Rectangle 4">
            <a:extLst>
              <a:ext uri="{FF2B5EF4-FFF2-40B4-BE49-F238E27FC236}">
                <a16:creationId xmlns:a16="http://schemas.microsoft.com/office/drawing/2014/main" id="{0629928C-D40F-4C5A-A189-CCA53080E638}"/>
              </a:ext>
            </a:extLst>
          </p:cNvPr>
          <p:cNvSpPr/>
          <p:nvPr>
            <p:custDataLst>
              <p:tags r:id="rId5"/>
            </p:custDataLst>
          </p:nvPr>
        </p:nvSpPr>
        <p:spPr>
          <a:xfrm>
            <a:off x="5638800" y="338164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6" name="Right Arrow 6">
            <a:extLst>
              <a:ext uri="{FF2B5EF4-FFF2-40B4-BE49-F238E27FC236}">
                <a16:creationId xmlns:a16="http://schemas.microsoft.com/office/drawing/2014/main" id="{4279249A-33FA-48D2-9E23-FAADBE9CA970}"/>
              </a:ext>
            </a:extLst>
          </p:cNvPr>
          <p:cNvSpPr/>
          <p:nvPr>
            <p:custDataLst>
              <p:tags r:id="rId6"/>
            </p:custDataLst>
          </p:nvPr>
        </p:nvSpPr>
        <p:spPr>
          <a:xfrm>
            <a:off x="5638800" y="356198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Rounded Rectangle 4">
            <a:extLst>
              <a:ext uri="{FF2B5EF4-FFF2-40B4-BE49-F238E27FC236}">
                <a16:creationId xmlns:a16="http://schemas.microsoft.com/office/drawing/2014/main" id="{84B3DC3B-5471-4AB6-B315-99CB62D18915}"/>
              </a:ext>
            </a:extLst>
          </p:cNvPr>
          <p:cNvSpPr/>
          <p:nvPr>
            <p:custDataLst>
              <p:tags r:id="rId7"/>
            </p:custDataLst>
          </p:nvPr>
        </p:nvSpPr>
        <p:spPr>
          <a:xfrm>
            <a:off x="9110311" y="3412818"/>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8" name="Right Arrow 6">
            <a:extLst>
              <a:ext uri="{FF2B5EF4-FFF2-40B4-BE49-F238E27FC236}">
                <a16:creationId xmlns:a16="http://schemas.microsoft.com/office/drawing/2014/main" id="{0736C1F3-77A1-427A-B460-00E2B50242D6}"/>
              </a:ext>
            </a:extLst>
          </p:cNvPr>
          <p:cNvSpPr/>
          <p:nvPr>
            <p:custDataLst>
              <p:tags r:id="rId8"/>
            </p:custDataLst>
          </p:nvPr>
        </p:nvSpPr>
        <p:spPr>
          <a:xfrm>
            <a:off x="9110311" y="3593157"/>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Rounded Rectangle 4">
            <a:extLst>
              <a:ext uri="{FF2B5EF4-FFF2-40B4-BE49-F238E27FC236}">
                <a16:creationId xmlns:a16="http://schemas.microsoft.com/office/drawing/2014/main" id="{A99EFCB7-6E09-4995-8ECB-AC85DC478743}"/>
              </a:ext>
            </a:extLst>
          </p:cNvPr>
          <p:cNvSpPr/>
          <p:nvPr>
            <p:custDataLst>
              <p:tags r:id="rId9"/>
            </p:custDataLst>
          </p:nvPr>
        </p:nvSpPr>
        <p:spPr>
          <a:xfrm>
            <a:off x="12604338" y="338164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20" name="Right Arrow 6">
            <a:extLst>
              <a:ext uri="{FF2B5EF4-FFF2-40B4-BE49-F238E27FC236}">
                <a16:creationId xmlns:a16="http://schemas.microsoft.com/office/drawing/2014/main" id="{3FC64537-FB11-4FAB-8F57-29B456521582}"/>
              </a:ext>
            </a:extLst>
          </p:cNvPr>
          <p:cNvSpPr/>
          <p:nvPr>
            <p:custDataLst>
              <p:tags r:id="rId10"/>
            </p:custDataLst>
          </p:nvPr>
        </p:nvSpPr>
        <p:spPr>
          <a:xfrm>
            <a:off x="12604338" y="356198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TextBox 1296">
            <a:extLst>
              <a:ext uri="{FF2B5EF4-FFF2-40B4-BE49-F238E27FC236}">
                <a16:creationId xmlns:a16="http://schemas.microsoft.com/office/drawing/2014/main" id="{8FC52EF4-3687-4A4C-868E-C7B06EC4B590}"/>
              </a:ext>
            </a:extLst>
          </p:cNvPr>
          <p:cNvSpPr txBox="1"/>
          <p:nvPr>
            <p:custDataLst>
              <p:tags r:id="rId11"/>
            </p:custDataLst>
          </p:nvPr>
        </p:nvSpPr>
        <p:spPr>
          <a:xfrm>
            <a:off x="6063192" y="3717426"/>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02</a:t>
            </a:r>
          </a:p>
        </p:txBody>
      </p:sp>
      <p:sp>
        <p:nvSpPr>
          <p:cNvPr id="122" name="TextBox 1296">
            <a:extLst>
              <a:ext uri="{FF2B5EF4-FFF2-40B4-BE49-F238E27FC236}">
                <a16:creationId xmlns:a16="http://schemas.microsoft.com/office/drawing/2014/main" id="{D0395E7B-6671-4DE2-AC9B-1B7B68EE07BD}"/>
              </a:ext>
            </a:extLst>
          </p:cNvPr>
          <p:cNvSpPr txBox="1"/>
          <p:nvPr>
            <p:custDataLst>
              <p:tags r:id="rId12"/>
            </p:custDataLst>
          </p:nvPr>
        </p:nvSpPr>
        <p:spPr>
          <a:xfrm>
            <a:off x="9498508" y="3748599"/>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03</a:t>
            </a:r>
          </a:p>
        </p:txBody>
      </p:sp>
      <p:sp>
        <p:nvSpPr>
          <p:cNvPr id="123" name="TextBox 1296">
            <a:extLst>
              <a:ext uri="{FF2B5EF4-FFF2-40B4-BE49-F238E27FC236}">
                <a16:creationId xmlns:a16="http://schemas.microsoft.com/office/drawing/2014/main" id="{A77567C4-0F98-4284-B2A2-A565DD125F9C}"/>
              </a:ext>
            </a:extLst>
          </p:cNvPr>
          <p:cNvSpPr txBox="1"/>
          <p:nvPr>
            <p:custDataLst>
              <p:tags r:id="rId13"/>
            </p:custDataLst>
          </p:nvPr>
        </p:nvSpPr>
        <p:spPr>
          <a:xfrm>
            <a:off x="12991900" y="3717426"/>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04</a:t>
            </a:r>
          </a:p>
        </p:txBody>
      </p:sp>
      <p:sp>
        <p:nvSpPr>
          <p:cNvPr id="124" name="TextBox 123">
            <a:extLst>
              <a:ext uri="{FF2B5EF4-FFF2-40B4-BE49-F238E27FC236}">
                <a16:creationId xmlns:a16="http://schemas.microsoft.com/office/drawing/2014/main" id="{C421CC5D-05CD-4661-9A7C-6E45D1457014}"/>
              </a:ext>
            </a:extLst>
          </p:cNvPr>
          <p:cNvSpPr txBox="1"/>
          <p:nvPr/>
        </p:nvSpPr>
        <p:spPr>
          <a:xfrm>
            <a:off x="2167289" y="4884166"/>
            <a:ext cx="3177884" cy="2239524"/>
          </a:xfrm>
          <a:prstGeom prst="rect">
            <a:avLst/>
          </a:prstGeom>
          <a:noFill/>
        </p:spPr>
        <p:txBody>
          <a:bodyPr wrap="square">
            <a:spAutoFit/>
          </a:bodyPr>
          <a:lstStyle/>
          <a:p>
            <a:pPr algn="ctr">
              <a:lnSpc>
                <a:spcPct val="150000"/>
              </a:lnSpc>
              <a:spcBef>
                <a:spcPts val="600"/>
              </a:spcBef>
              <a:spcAft>
                <a:spcPts val="600"/>
              </a:spcAft>
            </a:pPr>
            <a:r>
              <a:rPr lang="en-US" sz="2400" dirty="0" err="1">
                <a:latin typeface="Segoe UI" panose="020B0502040204020203" pitchFamily="34" charset="0"/>
                <a:cs typeface="Segoe UI" panose="020B0502040204020203" pitchFamily="34" charset="0"/>
              </a:rPr>
              <a:t>Xây</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dựng</a:t>
            </a:r>
            <a:r>
              <a:rPr lang="en-US" sz="2400" dirty="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thế</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trận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quốc</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phòng</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toàn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dân</a:t>
            </a:r>
            <a:r>
              <a:rPr lang="en-US" sz="2400" b="1" dirty="0">
                <a:latin typeface="Segoe UI" panose="020B0502040204020203" pitchFamily="34" charset="0"/>
                <a:cs typeface="Segoe UI" panose="020B0502040204020203" pitchFamily="34" charset="0"/>
              </a:rPr>
              <a:t>, an </a:t>
            </a:r>
            <a:r>
              <a:rPr lang="en-US" sz="2400" b="1" dirty="0" err="1">
                <a:latin typeface="Segoe UI" panose="020B0502040204020203" pitchFamily="34" charset="0"/>
                <a:cs typeface="Segoe UI" panose="020B0502040204020203" pitchFamily="34" charset="0"/>
              </a:rPr>
              <a:t>ninh</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nhân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dân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vững</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chắc</a:t>
            </a:r>
            <a:endParaRPr lang="en-US" sz="2400" dirty="0">
              <a:latin typeface="Segoe UI" panose="020B0502040204020203" pitchFamily="34" charset="0"/>
              <a:cs typeface="Segoe UI" panose="020B0502040204020203" pitchFamily="34" charset="0"/>
            </a:endParaRPr>
          </a:p>
        </p:txBody>
      </p:sp>
      <p:sp>
        <p:nvSpPr>
          <p:cNvPr id="125" name="TextBox 124">
            <a:extLst>
              <a:ext uri="{FF2B5EF4-FFF2-40B4-BE49-F238E27FC236}">
                <a16:creationId xmlns:a16="http://schemas.microsoft.com/office/drawing/2014/main" id="{284235A1-078E-4338-8D15-64F996A62F11}"/>
              </a:ext>
            </a:extLst>
          </p:cNvPr>
          <p:cNvSpPr txBox="1"/>
          <p:nvPr/>
        </p:nvSpPr>
        <p:spPr>
          <a:xfrm>
            <a:off x="5701461" y="4858228"/>
            <a:ext cx="3115223" cy="2793522"/>
          </a:xfrm>
          <a:prstGeom prst="rect">
            <a:avLst/>
          </a:prstGeom>
          <a:noFill/>
        </p:spPr>
        <p:txBody>
          <a:bodyPr wrap="square">
            <a:spAutoFit/>
          </a:bodyPr>
          <a:lstStyle/>
          <a:p>
            <a:pPr algn="ctr">
              <a:lnSpc>
                <a:spcPct val="150000"/>
              </a:lnSpc>
              <a:spcBef>
                <a:spcPts val="600"/>
              </a:spcBef>
              <a:spcAft>
                <a:spcPts val="600"/>
              </a:spcAft>
            </a:pPr>
            <a:r>
              <a:rPr lang="en-US" sz="2400" b="1" dirty="0" err="1">
                <a:latin typeface="Segoe UI" panose="020B0502040204020203" pitchFamily="34" charset="0"/>
                <a:cs typeface="Segoe UI" panose="020B0502040204020203" pitchFamily="34" charset="0"/>
              </a:rPr>
              <a:t>Bảo</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vệ</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Tổ</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quốc</a:t>
            </a:r>
            <a:r>
              <a:rPr lang="en-US" sz="2400" b="1" dirty="0">
                <a:latin typeface="Segoe UI" panose="020B0502040204020203" pitchFamily="34" charset="0"/>
                <a:cs typeface="Segoe UI" panose="020B0502040204020203" pitchFamily="34" charset="0"/>
              </a:rPr>
              <a:t> </a:t>
            </a:r>
            <a:br>
              <a:rPr lang="en-US" sz="2400" b="1"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từ</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sớm</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từ</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xa</a:t>
            </a:r>
            <a:r>
              <a:rPr lang="en-US" sz="2400" dirty="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en-US" sz="2400" dirty="0" err="1">
                <a:latin typeface="Segoe UI" panose="020B0502040204020203" pitchFamily="34" charset="0"/>
                <a:cs typeface="Segoe UI" panose="020B0502040204020203" pitchFamily="34" charset="0"/>
              </a:rPr>
              <a:t>xử</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lý</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hiệu</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quả</a:t>
            </a:r>
            <a:r>
              <a:rPr lang="en-US" sz="2400" dirty="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en-US" sz="2400" dirty="0">
                <a:latin typeface="Segoe UI" panose="020B0502040204020203" pitchFamily="34" charset="0"/>
                <a:cs typeface="Segoe UI" panose="020B0502040204020203" pitchFamily="34" charset="0"/>
              </a:rPr>
              <a:t>an </a:t>
            </a:r>
            <a:r>
              <a:rPr lang="en-US" sz="2400" dirty="0" err="1">
                <a:latin typeface="Segoe UI" panose="020B0502040204020203" pitchFamily="34" charset="0"/>
                <a:cs typeface="Segoe UI" panose="020B0502040204020203" pitchFamily="34" charset="0"/>
              </a:rPr>
              <a:t>ninh</a:t>
            </a:r>
            <a:r>
              <a:rPr lang="en-US" sz="2400" dirty="0">
                <a:latin typeface="Segoe UI" panose="020B0502040204020203" pitchFamily="34" charset="0"/>
                <a:cs typeface="Segoe UI" panose="020B0502040204020203" pitchFamily="34" charset="0"/>
              </a:rPr>
              <a:t> phi </a:t>
            </a:r>
            <a:br>
              <a:rPr lang="en-US" sz="2400" dirty="0">
                <a:latin typeface="Segoe UI" panose="020B0502040204020203" pitchFamily="34" charset="0"/>
                <a:cs typeface="Segoe UI" panose="020B0502040204020203" pitchFamily="34" charset="0"/>
              </a:rPr>
            </a:br>
            <a:r>
              <a:rPr lang="en-US" sz="2400" dirty="0" err="1">
                <a:latin typeface="Segoe UI" panose="020B0502040204020203" pitchFamily="34" charset="0"/>
                <a:cs typeface="Segoe UI" panose="020B0502040204020203" pitchFamily="34" charset="0"/>
              </a:rPr>
              <a:t>truyền</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thống</a:t>
            </a:r>
            <a:endParaRPr lang="en-US" sz="2400" dirty="0">
              <a:latin typeface="Segoe UI" panose="020B0502040204020203" pitchFamily="34" charset="0"/>
              <a:cs typeface="Segoe UI" panose="020B0502040204020203" pitchFamily="34" charset="0"/>
            </a:endParaRPr>
          </a:p>
        </p:txBody>
      </p:sp>
      <p:sp>
        <p:nvSpPr>
          <p:cNvPr id="126" name="TextBox 125">
            <a:extLst>
              <a:ext uri="{FF2B5EF4-FFF2-40B4-BE49-F238E27FC236}">
                <a16:creationId xmlns:a16="http://schemas.microsoft.com/office/drawing/2014/main" id="{E9C65474-8869-4DFC-B911-C5D72F2519CA}"/>
              </a:ext>
            </a:extLst>
          </p:cNvPr>
          <p:cNvSpPr txBox="1"/>
          <p:nvPr/>
        </p:nvSpPr>
        <p:spPr>
          <a:xfrm>
            <a:off x="9193161" y="4852993"/>
            <a:ext cx="3034699" cy="1685526"/>
          </a:xfrm>
          <a:prstGeom prst="rect">
            <a:avLst/>
          </a:prstGeom>
          <a:noFill/>
        </p:spPr>
        <p:txBody>
          <a:bodyPr wrap="square">
            <a:spAutoFit/>
          </a:bodyPr>
          <a:lstStyle/>
          <a:p>
            <a:pPr algn="ctr">
              <a:lnSpc>
                <a:spcPct val="150000"/>
              </a:lnSpc>
              <a:spcBef>
                <a:spcPts val="600"/>
              </a:spcBef>
              <a:spcAft>
                <a:spcPts val="600"/>
              </a:spcAft>
            </a:pPr>
            <a:r>
              <a:rPr lang="vi-VN" sz="2400" dirty="0">
                <a:latin typeface="Segoe UI" panose="020B0502040204020203" pitchFamily="34" charset="0"/>
                <a:cs typeface="Segoe UI" panose="020B0502040204020203" pitchFamily="34" charset="0"/>
              </a:rPr>
              <a:t>Đối ngoại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độc lập, tự chủ,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đa phương hóa</a:t>
            </a:r>
            <a:endParaRPr lang="en-US" sz="2400" dirty="0">
              <a:latin typeface="Segoe UI" panose="020B0502040204020203" pitchFamily="34" charset="0"/>
              <a:cs typeface="Segoe UI" panose="020B0502040204020203" pitchFamily="34" charset="0"/>
            </a:endParaRPr>
          </a:p>
        </p:txBody>
      </p:sp>
      <p:sp>
        <p:nvSpPr>
          <p:cNvPr id="127" name="TextBox 126">
            <a:extLst>
              <a:ext uri="{FF2B5EF4-FFF2-40B4-BE49-F238E27FC236}">
                <a16:creationId xmlns:a16="http://schemas.microsoft.com/office/drawing/2014/main" id="{93DD12C3-685D-4CB4-A80F-708BEA59D469}"/>
              </a:ext>
            </a:extLst>
          </p:cNvPr>
          <p:cNvSpPr txBox="1"/>
          <p:nvPr/>
        </p:nvSpPr>
        <p:spPr>
          <a:xfrm>
            <a:off x="12678410" y="4827847"/>
            <a:ext cx="3045872" cy="2793522"/>
          </a:xfrm>
          <a:prstGeom prst="rect">
            <a:avLst/>
          </a:prstGeom>
          <a:noFill/>
        </p:spPr>
        <p:txBody>
          <a:bodyPr wrap="square">
            <a:spAutoFit/>
          </a:bodyPr>
          <a:lstStyle/>
          <a:p>
            <a:pPr algn="ctr">
              <a:lnSpc>
                <a:spcPct val="150000"/>
              </a:lnSpc>
              <a:spcBef>
                <a:spcPts val="600"/>
              </a:spcBef>
              <a:spcAft>
                <a:spcPts val="600"/>
              </a:spcAft>
            </a:pPr>
            <a:r>
              <a:rPr lang="vi-VN" sz="2400" b="1" dirty="0">
                <a:latin typeface="Segoe UI" panose="020B0502040204020203" pitchFamily="34" charset="0"/>
                <a:cs typeface="Segoe UI" panose="020B0502040204020203" pitchFamily="34" charset="0"/>
              </a:rPr>
              <a:t>Hội nhập quốc tế sâu rộng</a:t>
            </a:r>
            <a:r>
              <a:rPr lang="vi-VN" sz="2400" dirty="0">
                <a:latin typeface="Segoe UI" panose="020B0502040204020203" pitchFamily="34" charset="0"/>
                <a:cs typeface="Segoe UI" panose="020B0502040204020203" pitchFamily="34" charset="0"/>
              </a:rPr>
              <a:t>, bảo vệ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lợi ích quốc gia,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giữ vững môi trường hòa bình</a:t>
            </a:r>
            <a:endParaRPr lang="en-US" sz="2400" dirty="0">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468600" y="9258300"/>
            <a:ext cx="2133600" cy="365125"/>
          </a:xfrm>
        </p:spPr>
        <p:txBody>
          <a:bodyPr/>
          <a:lstStyle/>
          <a:p>
            <a:pPr algn="ctr"/>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lgn="ctr"/>
              <a:t>13</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1485842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201993" y="1252509"/>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1609905" y="2172968"/>
            <a:ext cx="10852925" cy="700412"/>
            <a:chOff x="5069398" y="4469582"/>
            <a:chExt cx="269555"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69555"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62419"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2800" b="1" kern="100">
                  <a:solidFill>
                    <a:srgbClr val="FFFF00"/>
                  </a:solidFill>
                  <a:latin typeface="Segoe UI" panose="020B0502040204020203" pitchFamily="34" charset="0"/>
                  <a:ea typeface="Segoe UI Black" panose="020B0A02040204020203" pitchFamily="34" charset="0"/>
                  <a:cs typeface="Segoe UI" panose="020B0502040204020203" pitchFamily="34" charset="0"/>
                </a:rPr>
                <a:t>c) </a:t>
              </a:r>
              <a:r>
                <a:rPr lang="en-US" sz="2800" b="1">
                  <a:solidFill>
                    <a:srgbClr val="FFFF00"/>
                  </a:solidFill>
                  <a:latin typeface="Segoe UI" panose="020B0502040204020203" pitchFamily="34" charset="0"/>
                  <a:cs typeface="Segoe UI" panose="020B0502040204020203" pitchFamily="34" charset="0"/>
                </a:rPr>
                <a:t>XÂY </a:t>
              </a:r>
              <a:r>
                <a:rPr lang="en-US" sz="2800" b="1" dirty="0">
                  <a:solidFill>
                    <a:srgbClr val="FFFF00"/>
                  </a:solidFill>
                  <a:latin typeface="Segoe UI" panose="020B0502040204020203" pitchFamily="34" charset="0"/>
                  <a:cs typeface="Segoe UI" panose="020B0502040204020203" pitchFamily="34" charset="0"/>
                </a:rPr>
                <a:t>DỰNG, CHỈNH ĐỐN ĐẢNG &amp; HỆ THỐNG CHÍNH TRỊ</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2914252" y="473247"/>
            <a:ext cx="14208895"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1.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DẤU ẤN NHIỆM KỲ ĐẠI HỘI XIII</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 </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THÀNH TỰU CHÍNH (</a:t>
            </a:r>
            <a:r>
              <a:rPr lang="en-US" sz="3600" b="1" i="0" u="none" strike="noStrike" kern="100" spc="0" dirty="0" err="1">
                <a:solidFill>
                  <a:srgbClr val="C00000"/>
                </a:solidFill>
                <a:latin typeface="Segoe UI" panose="020B0502040204020203" pitchFamily="34" charset="0"/>
                <a:ea typeface="Aptos"/>
                <a:cs typeface="Segoe UI" panose="020B0502040204020203" pitchFamily="34" charset="0"/>
              </a:rPr>
              <a:t>tiếp</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a:t>
            </a:r>
            <a:endParaRPr lang="en-US" sz="3600" b="1" i="0" u="none" strike="noStrike" spc="0" dirty="0">
              <a:solidFill>
                <a:srgbClr val="C00000"/>
              </a:solidFill>
              <a:effectLst/>
              <a:latin typeface="Segoe UI" panose="020B0502040204020203" pitchFamily="34" charset="0"/>
              <a:ea typeface="Aptos"/>
              <a:cs typeface="Segoe UI" panose="020B0502040204020203" pitchFamily="34" charset="0"/>
            </a:endParaRPr>
          </a:p>
        </p:txBody>
      </p:sp>
      <p:grpSp>
        <p:nvGrpSpPr>
          <p:cNvPr id="27" name="Group 6">
            <a:extLst>
              <a:ext uri="{FF2B5EF4-FFF2-40B4-BE49-F238E27FC236}">
                <a16:creationId xmlns:a16="http://schemas.microsoft.com/office/drawing/2014/main" id="{5675667F-30F9-40AD-9A29-15D748C1B682}"/>
              </a:ext>
            </a:extLst>
          </p:cNvPr>
          <p:cNvGrpSpPr/>
          <p:nvPr/>
        </p:nvGrpSpPr>
        <p:grpSpPr>
          <a:xfrm>
            <a:off x="4684811" y="3419800"/>
            <a:ext cx="2577227" cy="1308762"/>
            <a:chOff x="827584" y="2315185"/>
            <a:chExt cx="1800000" cy="1008000"/>
          </a:xfrm>
        </p:grpSpPr>
        <p:sp>
          <p:nvSpPr>
            <p:cNvPr id="29" name="Right Arrow 7">
              <a:extLst>
                <a:ext uri="{FF2B5EF4-FFF2-40B4-BE49-F238E27FC236}">
                  <a16:creationId xmlns:a16="http://schemas.microsoft.com/office/drawing/2014/main" id="{1FDCD911-C635-4CC0-AE92-2CBEEDF33B55}"/>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Rectangle 8">
              <a:extLst>
                <a:ext uri="{FF2B5EF4-FFF2-40B4-BE49-F238E27FC236}">
                  <a16:creationId xmlns:a16="http://schemas.microsoft.com/office/drawing/2014/main" id="{BB1FC58C-D4FC-4DA5-905A-55635001FDE5}"/>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9">
              <a:extLst>
                <a:ext uri="{FF2B5EF4-FFF2-40B4-BE49-F238E27FC236}">
                  <a16:creationId xmlns:a16="http://schemas.microsoft.com/office/drawing/2014/main" id="{57CF5DEE-B8C0-42C2-B653-F58E2C8D482B}"/>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Text Placeholder 12">
              <a:extLst>
                <a:ext uri="{FF2B5EF4-FFF2-40B4-BE49-F238E27FC236}">
                  <a16:creationId xmlns:a16="http://schemas.microsoft.com/office/drawing/2014/main" id="{C0BF87A1-3CFF-44EC-BCCD-08FC0F451C8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02</a:t>
              </a:r>
            </a:p>
          </p:txBody>
        </p:sp>
      </p:grpSp>
      <p:grpSp>
        <p:nvGrpSpPr>
          <p:cNvPr id="33" name="Group 11">
            <a:extLst>
              <a:ext uri="{FF2B5EF4-FFF2-40B4-BE49-F238E27FC236}">
                <a16:creationId xmlns:a16="http://schemas.microsoft.com/office/drawing/2014/main" id="{36ADC13D-A047-4CDA-B887-E982FFF47B34}"/>
              </a:ext>
            </a:extLst>
          </p:cNvPr>
          <p:cNvGrpSpPr/>
          <p:nvPr/>
        </p:nvGrpSpPr>
        <p:grpSpPr>
          <a:xfrm>
            <a:off x="7707001" y="3419800"/>
            <a:ext cx="2681409" cy="1308762"/>
            <a:chOff x="827584" y="2315185"/>
            <a:chExt cx="1800000" cy="1008000"/>
          </a:xfrm>
        </p:grpSpPr>
        <p:sp>
          <p:nvSpPr>
            <p:cNvPr id="34" name="Right Arrow 12">
              <a:extLst>
                <a:ext uri="{FF2B5EF4-FFF2-40B4-BE49-F238E27FC236}">
                  <a16:creationId xmlns:a16="http://schemas.microsoft.com/office/drawing/2014/main" id="{250931E9-FDF7-4DCB-A79F-42FDF44835F5}"/>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5" name="Rectangle 13">
              <a:extLst>
                <a:ext uri="{FF2B5EF4-FFF2-40B4-BE49-F238E27FC236}">
                  <a16:creationId xmlns:a16="http://schemas.microsoft.com/office/drawing/2014/main" id="{B386313A-6B95-454D-9C09-18A7457773B1}"/>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Rectangle 14">
              <a:extLst>
                <a:ext uri="{FF2B5EF4-FFF2-40B4-BE49-F238E27FC236}">
                  <a16:creationId xmlns:a16="http://schemas.microsoft.com/office/drawing/2014/main" id="{85F1FD3D-6231-4AD7-8A1E-DC85B745B873}"/>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Text Placeholder 12">
              <a:extLst>
                <a:ext uri="{FF2B5EF4-FFF2-40B4-BE49-F238E27FC236}">
                  <a16:creationId xmlns:a16="http://schemas.microsoft.com/office/drawing/2014/main" id="{175EBD79-386F-4B23-B3BB-C7F6BEC83DE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03</a:t>
              </a:r>
            </a:p>
          </p:txBody>
        </p:sp>
      </p:grpSp>
      <p:grpSp>
        <p:nvGrpSpPr>
          <p:cNvPr id="38" name="Group 16">
            <a:extLst>
              <a:ext uri="{FF2B5EF4-FFF2-40B4-BE49-F238E27FC236}">
                <a16:creationId xmlns:a16="http://schemas.microsoft.com/office/drawing/2014/main" id="{466EA730-21ED-4EC1-98BF-4CDA442A4184}"/>
              </a:ext>
            </a:extLst>
          </p:cNvPr>
          <p:cNvGrpSpPr/>
          <p:nvPr/>
        </p:nvGrpSpPr>
        <p:grpSpPr>
          <a:xfrm>
            <a:off x="10722014" y="3419800"/>
            <a:ext cx="2700029" cy="1308762"/>
            <a:chOff x="827584" y="2315185"/>
            <a:chExt cx="1800000" cy="1008000"/>
          </a:xfrm>
        </p:grpSpPr>
        <p:sp>
          <p:nvSpPr>
            <p:cNvPr id="40" name="Right Arrow 17">
              <a:extLst>
                <a:ext uri="{FF2B5EF4-FFF2-40B4-BE49-F238E27FC236}">
                  <a16:creationId xmlns:a16="http://schemas.microsoft.com/office/drawing/2014/main" id="{DFC9F9AC-F8E7-4479-B86F-8E631127E2D3}"/>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1" name="Rectangle 18">
              <a:extLst>
                <a:ext uri="{FF2B5EF4-FFF2-40B4-BE49-F238E27FC236}">
                  <a16:creationId xmlns:a16="http://schemas.microsoft.com/office/drawing/2014/main" id="{170E47B2-4935-4789-8F82-837433DAD99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2" name="Rectangle 19">
              <a:extLst>
                <a:ext uri="{FF2B5EF4-FFF2-40B4-BE49-F238E27FC236}">
                  <a16:creationId xmlns:a16="http://schemas.microsoft.com/office/drawing/2014/main" id="{2A2DB32D-D3B0-4A1F-94DE-02E88ADB2BE4}"/>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3" name="Text Placeholder 12">
              <a:extLst>
                <a:ext uri="{FF2B5EF4-FFF2-40B4-BE49-F238E27FC236}">
                  <a16:creationId xmlns:a16="http://schemas.microsoft.com/office/drawing/2014/main" id="{9FE5A077-9765-4335-9D1E-1CA4019ACBE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04</a:t>
              </a:r>
            </a:p>
          </p:txBody>
        </p:sp>
      </p:grpSp>
      <p:grpSp>
        <p:nvGrpSpPr>
          <p:cNvPr id="44" name="Group 21">
            <a:extLst>
              <a:ext uri="{FF2B5EF4-FFF2-40B4-BE49-F238E27FC236}">
                <a16:creationId xmlns:a16="http://schemas.microsoft.com/office/drawing/2014/main" id="{47943343-E1FF-478A-9B19-F0DF64AB8C02}"/>
              </a:ext>
            </a:extLst>
          </p:cNvPr>
          <p:cNvGrpSpPr/>
          <p:nvPr/>
        </p:nvGrpSpPr>
        <p:grpSpPr>
          <a:xfrm>
            <a:off x="13814135" y="3410729"/>
            <a:ext cx="2557012" cy="1308762"/>
            <a:chOff x="827584" y="2315185"/>
            <a:chExt cx="1800000" cy="1008000"/>
          </a:xfrm>
        </p:grpSpPr>
        <p:sp>
          <p:nvSpPr>
            <p:cNvPr id="45" name="Right Arrow 22">
              <a:extLst>
                <a:ext uri="{FF2B5EF4-FFF2-40B4-BE49-F238E27FC236}">
                  <a16:creationId xmlns:a16="http://schemas.microsoft.com/office/drawing/2014/main" id="{E88E7DEF-F9CE-481F-B1B7-B63CB2EEA7D4}"/>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6" name="Rectangle 23">
              <a:extLst>
                <a:ext uri="{FF2B5EF4-FFF2-40B4-BE49-F238E27FC236}">
                  <a16:creationId xmlns:a16="http://schemas.microsoft.com/office/drawing/2014/main" id="{D5F47F49-A160-49BC-8033-6F2110E5996E}"/>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7" name="Rectangle 24">
              <a:extLst>
                <a:ext uri="{FF2B5EF4-FFF2-40B4-BE49-F238E27FC236}">
                  <a16:creationId xmlns:a16="http://schemas.microsoft.com/office/drawing/2014/main" id="{36265F96-C1C3-41FA-BBA8-787056A74881}"/>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8" name="Text Placeholder 12">
              <a:extLst>
                <a:ext uri="{FF2B5EF4-FFF2-40B4-BE49-F238E27FC236}">
                  <a16:creationId xmlns:a16="http://schemas.microsoft.com/office/drawing/2014/main" id="{DC09EEB9-BF98-456B-8B0A-3EE0CA40C4B5}"/>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05</a:t>
              </a:r>
            </a:p>
          </p:txBody>
        </p:sp>
      </p:grpSp>
      <p:sp>
        <p:nvSpPr>
          <p:cNvPr id="49" name="Rectangle 26">
            <a:extLst>
              <a:ext uri="{FF2B5EF4-FFF2-40B4-BE49-F238E27FC236}">
                <a16:creationId xmlns:a16="http://schemas.microsoft.com/office/drawing/2014/main" id="{F1C955A8-23A1-403A-A139-8930EAAC2EF5}"/>
              </a:ext>
            </a:extLst>
          </p:cNvPr>
          <p:cNvSpPr/>
          <p:nvPr/>
        </p:nvSpPr>
        <p:spPr>
          <a:xfrm>
            <a:off x="4315741" y="4826348"/>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0" name="Rectangle 27">
            <a:extLst>
              <a:ext uri="{FF2B5EF4-FFF2-40B4-BE49-F238E27FC236}">
                <a16:creationId xmlns:a16="http://schemas.microsoft.com/office/drawing/2014/main" id="{509D28AD-B16B-4DCA-B6E8-6D64731D2C63}"/>
              </a:ext>
            </a:extLst>
          </p:cNvPr>
          <p:cNvSpPr/>
          <p:nvPr/>
        </p:nvSpPr>
        <p:spPr>
          <a:xfrm>
            <a:off x="7382750" y="4826348"/>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1" name="Rectangle 28">
            <a:extLst>
              <a:ext uri="{FF2B5EF4-FFF2-40B4-BE49-F238E27FC236}">
                <a16:creationId xmlns:a16="http://schemas.microsoft.com/office/drawing/2014/main" id="{9003170C-8344-4582-AC5A-87AE27B0CD15}"/>
              </a:ext>
            </a:extLst>
          </p:cNvPr>
          <p:cNvSpPr/>
          <p:nvPr/>
        </p:nvSpPr>
        <p:spPr>
          <a:xfrm>
            <a:off x="10399560" y="4826348"/>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2" name="Rectangle 29">
            <a:extLst>
              <a:ext uri="{FF2B5EF4-FFF2-40B4-BE49-F238E27FC236}">
                <a16:creationId xmlns:a16="http://schemas.microsoft.com/office/drawing/2014/main" id="{C2582A82-B525-46A3-9E6E-4D0439F24853}"/>
              </a:ext>
            </a:extLst>
          </p:cNvPr>
          <p:cNvSpPr/>
          <p:nvPr/>
        </p:nvSpPr>
        <p:spPr>
          <a:xfrm>
            <a:off x="13455592" y="4817277"/>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53" name="Group 6">
            <a:extLst>
              <a:ext uri="{FF2B5EF4-FFF2-40B4-BE49-F238E27FC236}">
                <a16:creationId xmlns:a16="http://schemas.microsoft.com/office/drawing/2014/main" id="{0F1D944F-22D5-4B08-8F3F-6D807CA7904A}"/>
              </a:ext>
            </a:extLst>
          </p:cNvPr>
          <p:cNvGrpSpPr/>
          <p:nvPr/>
        </p:nvGrpSpPr>
        <p:grpSpPr>
          <a:xfrm>
            <a:off x="1607357" y="3410729"/>
            <a:ext cx="2703915" cy="1308762"/>
            <a:chOff x="827584" y="2315185"/>
            <a:chExt cx="1800000" cy="1008000"/>
          </a:xfrm>
        </p:grpSpPr>
        <p:sp>
          <p:nvSpPr>
            <p:cNvPr id="54" name="Right Arrow 7">
              <a:extLst>
                <a:ext uri="{FF2B5EF4-FFF2-40B4-BE49-F238E27FC236}">
                  <a16:creationId xmlns:a16="http://schemas.microsoft.com/office/drawing/2014/main" id="{E3413CA8-B8A5-4C0D-9385-B52EB7CEE9A9}"/>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Rectangle 8">
              <a:extLst>
                <a:ext uri="{FF2B5EF4-FFF2-40B4-BE49-F238E27FC236}">
                  <a16:creationId xmlns:a16="http://schemas.microsoft.com/office/drawing/2014/main" id="{2A9DB566-04C3-4FBC-BBD3-0E1AB56228EF}"/>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Rectangle 9">
              <a:extLst>
                <a:ext uri="{FF2B5EF4-FFF2-40B4-BE49-F238E27FC236}">
                  <a16:creationId xmlns:a16="http://schemas.microsoft.com/office/drawing/2014/main" id="{E450822B-546D-494E-8208-FB0631204537}"/>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Text Placeholder 12">
              <a:extLst>
                <a:ext uri="{FF2B5EF4-FFF2-40B4-BE49-F238E27FC236}">
                  <a16:creationId xmlns:a16="http://schemas.microsoft.com/office/drawing/2014/main" id="{1D8688C1-ECF2-42C8-B15B-6505168579FA}"/>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01</a:t>
              </a:r>
            </a:p>
          </p:txBody>
        </p:sp>
      </p:grpSp>
      <p:sp>
        <p:nvSpPr>
          <p:cNvPr id="58" name="Rectangle 26">
            <a:extLst>
              <a:ext uri="{FF2B5EF4-FFF2-40B4-BE49-F238E27FC236}">
                <a16:creationId xmlns:a16="http://schemas.microsoft.com/office/drawing/2014/main" id="{D218C666-C83C-43F2-BB66-D20952A53FBB}"/>
              </a:ext>
            </a:extLst>
          </p:cNvPr>
          <p:cNvSpPr/>
          <p:nvPr/>
        </p:nvSpPr>
        <p:spPr>
          <a:xfrm>
            <a:off x="1284008" y="4817277"/>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TextBox 58">
            <a:extLst>
              <a:ext uri="{FF2B5EF4-FFF2-40B4-BE49-F238E27FC236}">
                <a16:creationId xmlns:a16="http://schemas.microsoft.com/office/drawing/2014/main" id="{E1540096-DA4E-429C-9E08-AA2CF0381358}"/>
              </a:ext>
            </a:extLst>
          </p:cNvPr>
          <p:cNvSpPr txBox="1"/>
          <p:nvPr/>
        </p:nvSpPr>
        <p:spPr>
          <a:xfrm>
            <a:off x="1259709" y="5085989"/>
            <a:ext cx="2846569" cy="2793522"/>
          </a:xfrm>
          <a:prstGeom prst="rect">
            <a:avLst/>
          </a:prstGeom>
          <a:noFill/>
        </p:spPr>
        <p:txBody>
          <a:bodyPr wrap="square" rtlCol="0">
            <a:spAutoFit/>
          </a:bodyPr>
          <a:lstStyle/>
          <a:p>
            <a:pPr lvl="0" algn="ctr" defTabSz="914400">
              <a:lnSpc>
                <a:spcPct val="150000"/>
              </a:lnSpc>
              <a:defRPr/>
            </a:pPr>
            <a:r>
              <a:rPr lang="vi-VN" sz="2400" dirty="0">
                <a:latin typeface="Segoe UI" panose="020B0502040204020203" pitchFamily="34" charset="0"/>
                <a:cs typeface="Segoe UI" panose="020B0502040204020203" pitchFamily="34" charset="0"/>
              </a:rPr>
              <a:t>Tăng cường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xây dựng Đảng </a:t>
            </a:r>
            <a:br>
              <a:rPr lang="en-US" sz="2400"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về chính trị,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tư tưởng,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đạo đức, tổ chức</a:t>
            </a:r>
            <a:endParaRPr lang="en-US" sz="2400" dirty="0">
              <a:latin typeface="Segoe UI" panose="020B0502040204020203" pitchFamily="34" charset="0"/>
              <a:cs typeface="Segoe UI" panose="020B0502040204020203" pitchFamily="34" charset="0"/>
            </a:endParaRPr>
          </a:p>
        </p:txBody>
      </p:sp>
      <p:sp>
        <p:nvSpPr>
          <p:cNvPr id="60" name="TextBox 59">
            <a:extLst>
              <a:ext uri="{FF2B5EF4-FFF2-40B4-BE49-F238E27FC236}">
                <a16:creationId xmlns:a16="http://schemas.microsoft.com/office/drawing/2014/main" id="{3113BF87-36D4-4F3F-8387-577FBD6FF7A1}"/>
              </a:ext>
            </a:extLst>
          </p:cNvPr>
          <p:cNvSpPr txBox="1"/>
          <p:nvPr/>
        </p:nvSpPr>
        <p:spPr>
          <a:xfrm>
            <a:off x="4315741" y="5066327"/>
            <a:ext cx="2846569" cy="3347519"/>
          </a:xfrm>
          <a:prstGeom prst="rect">
            <a:avLst/>
          </a:prstGeom>
          <a:noFill/>
        </p:spPr>
        <p:txBody>
          <a:bodyPr wrap="square" rtlCol="0">
            <a:spAutoFit/>
          </a:bodyPr>
          <a:lstStyle/>
          <a:p>
            <a:pPr lvl="0" algn="ctr" defTabSz="914400">
              <a:lnSpc>
                <a:spcPct val="150000"/>
              </a:lnSpc>
              <a:defRPr/>
            </a:pPr>
            <a:r>
              <a:rPr lang="vi-VN" sz="2400" b="1" dirty="0">
                <a:latin typeface="Segoe UI" panose="020B0502040204020203" pitchFamily="34" charset="0"/>
                <a:cs typeface="Segoe UI" panose="020B0502040204020203" pitchFamily="34" charset="0"/>
              </a:rPr>
              <a:t>Siết chặt kỷ luật, kỷ cương</a:t>
            </a:r>
            <a:r>
              <a:rPr lang="vi-VN" sz="2400" dirty="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phòng chống </a:t>
            </a:r>
            <a:br>
              <a:rPr lang="en-US" sz="2400"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tham nhũng</a:t>
            </a:r>
            <a:br>
              <a:rPr lang="vi-VN" sz="2400" dirty="0">
                <a:latin typeface="Segoe UI" panose="020B0502040204020203" pitchFamily="34" charset="0"/>
                <a:cs typeface="Segoe UI" panose="020B0502040204020203" pitchFamily="34" charset="0"/>
              </a:rPr>
            </a:br>
            <a:r>
              <a:rPr lang="vi-VN" sz="2400" i="1" dirty="0">
                <a:latin typeface="Segoe UI" panose="020B0502040204020203" pitchFamily="34" charset="0"/>
                <a:cs typeface="Segoe UI" panose="020B0502040204020203" pitchFamily="34" charset="0"/>
              </a:rPr>
              <a:t>“không vùng cấm, không ngoại lệ”</a:t>
            </a:r>
            <a:endParaRPr lang="en-US" sz="2400" dirty="0">
              <a:latin typeface="Segoe UI" panose="020B0502040204020203" pitchFamily="34" charset="0"/>
              <a:cs typeface="Segoe UI" panose="020B0502040204020203" pitchFamily="34" charset="0"/>
            </a:endParaRPr>
          </a:p>
        </p:txBody>
      </p:sp>
      <p:sp>
        <p:nvSpPr>
          <p:cNvPr id="61" name="TextBox 60">
            <a:extLst>
              <a:ext uri="{FF2B5EF4-FFF2-40B4-BE49-F238E27FC236}">
                <a16:creationId xmlns:a16="http://schemas.microsoft.com/office/drawing/2014/main" id="{039412B4-4634-4E76-9300-F3025865BB73}"/>
              </a:ext>
            </a:extLst>
          </p:cNvPr>
          <p:cNvSpPr txBox="1"/>
          <p:nvPr/>
        </p:nvSpPr>
        <p:spPr>
          <a:xfrm>
            <a:off x="7382750" y="5066327"/>
            <a:ext cx="2846569" cy="1685526"/>
          </a:xfrm>
          <a:prstGeom prst="rect">
            <a:avLst/>
          </a:prstGeom>
          <a:noFill/>
        </p:spPr>
        <p:txBody>
          <a:bodyPr wrap="square" rtlCol="0">
            <a:spAutoFit/>
          </a:bodyPr>
          <a:lstStyle/>
          <a:p>
            <a:pPr algn="ctr">
              <a:lnSpc>
                <a:spcPct val="150000"/>
              </a:lnSpc>
            </a:pPr>
            <a:r>
              <a:rPr lang="en-US" sz="2400" b="1" dirty="0" err="1">
                <a:latin typeface="Segoe UI" panose="020B0502040204020203" pitchFamily="34" charset="0"/>
                <a:cs typeface="Segoe UI" panose="020B0502040204020203" pitchFamily="34" charset="0"/>
              </a:rPr>
              <a:t>Tinh</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gọn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bộ</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máy</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nâng</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cao</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hiệu</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lực</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hiệu</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quả</a:t>
            </a:r>
            <a:endParaRPr lang="vi-VN" sz="2400" dirty="0">
              <a:latin typeface="Segoe UI" panose="020B0502040204020203" pitchFamily="34" charset="0"/>
              <a:cs typeface="Segoe UI" panose="020B0502040204020203" pitchFamily="34" charset="0"/>
            </a:endParaRPr>
          </a:p>
        </p:txBody>
      </p:sp>
      <p:sp>
        <p:nvSpPr>
          <p:cNvPr id="62" name="TextBox 61">
            <a:extLst>
              <a:ext uri="{FF2B5EF4-FFF2-40B4-BE49-F238E27FC236}">
                <a16:creationId xmlns:a16="http://schemas.microsoft.com/office/drawing/2014/main" id="{76907E0C-BA79-442E-8B33-7A017CA2A9F5}"/>
              </a:ext>
            </a:extLst>
          </p:cNvPr>
          <p:cNvSpPr txBox="1"/>
          <p:nvPr/>
        </p:nvSpPr>
        <p:spPr>
          <a:xfrm>
            <a:off x="10399560" y="5066328"/>
            <a:ext cx="2846569" cy="2793522"/>
          </a:xfrm>
          <a:prstGeom prst="rect">
            <a:avLst/>
          </a:prstGeom>
          <a:noFill/>
        </p:spPr>
        <p:txBody>
          <a:bodyPr wrap="square" rtlCol="0">
            <a:spAutoFit/>
          </a:bodyPr>
          <a:lstStyle/>
          <a:p>
            <a:pPr algn="ctr">
              <a:lnSpc>
                <a:spcPct val="150000"/>
              </a:lnSpc>
            </a:pPr>
            <a:r>
              <a:rPr lang="en-US" sz="2400" dirty="0" err="1">
                <a:latin typeface="Segoe UI" panose="020B0502040204020203" pitchFamily="34" charset="0"/>
                <a:cs typeface="Segoe UI" panose="020B0502040204020203" pitchFamily="34" charset="0"/>
              </a:rPr>
              <a:t>Đẩy</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mạnh</a:t>
            </a:r>
            <a:r>
              <a:rPr lang="en-US" sz="2400" dirty="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phân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cấp</a:t>
            </a:r>
            <a:r>
              <a:rPr lang="en-US" sz="2400" b="1" dirty="0">
                <a:latin typeface="Segoe UI" panose="020B0502040204020203" pitchFamily="34" charset="0"/>
                <a:cs typeface="Segoe UI" panose="020B0502040204020203" pitchFamily="34" charset="0"/>
              </a:rPr>
              <a:t>, </a:t>
            </a:r>
            <a:br>
              <a:rPr lang="en-US" sz="2400" b="1"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phân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quyền</a:t>
            </a:r>
            <a:r>
              <a:rPr lang="en-US" sz="2400" dirty="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cải</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cách</a:t>
            </a:r>
            <a:r>
              <a:rPr lang="en-US" sz="2400" b="1" dirty="0">
                <a:latin typeface="Segoe UI" panose="020B0502040204020203" pitchFamily="34" charset="0"/>
                <a:cs typeface="Segoe UI" panose="020B0502040204020203" pitchFamily="34" charset="0"/>
              </a:rPr>
              <a:t> </a:t>
            </a:r>
            <a:br>
              <a:rPr lang="en-US" sz="2400" b="1"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hành</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chính</a:t>
            </a:r>
            <a:endParaRPr lang="vi-VN" sz="2400" dirty="0">
              <a:latin typeface="Segoe UI" panose="020B0502040204020203" pitchFamily="34" charset="0"/>
              <a:cs typeface="Segoe UI" panose="020B0502040204020203" pitchFamily="34" charset="0"/>
            </a:endParaRPr>
          </a:p>
        </p:txBody>
      </p:sp>
      <p:sp>
        <p:nvSpPr>
          <p:cNvPr id="63" name="TextBox 62">
            <a:extLst>
              <a:ext uri="{FF2B5EF4-FFF2-40B4-BE49-F238E27FC236}">
                <a16:creationId xmlns:a16="http://schemas.microsoft.com/office/drawing/2014/main" id="{C019446E-0F5C-4AEC-9328-982DD3CFF536}"/>
              </a:ext>
            </a:extLst>
          </p:cNvPr>
          <p:cNvSpPr txBox="1"/>
          <p:nvPr/>
        </p:nvSpPr>
        <p:spPr>
          <a:xfrm>
            <a:off x="13455592" y="5024375"/>
            <a:ext cx="2846569" cy="1685526"/>
          </a:xfrm>
          <a:prstGeom prst="rect">
            <a:avLst/>
          </a:prstGeom>
          <a:noFill/>
        </p:spPr>
        <p:txBody>
          <a:bodyPr wrap="square" rtlCol="0">
            <a:spAutoFit/>
          </a:bodyPr>
          <a:lstStyle/>
          <a:p>
            <a:pPr algn="ctr">
              <a:lnSpc>
                <a:spcPct val="150000"/>
              </a:lnSpc>
            </a:pPr>
            <a:r>
              <a:rPr lang="vi-VN" sz="2400" dirty="0">
                <a:latin typeface="Segoe UI" panose="020B0502040204020203" pitchFamily="34" charset="0"/>
                <a:cs typeface="Segoe UI" panose="020B0502040204020203" pitchFamily="34" charset="0"/>
              </a:rPr>
              <a:t>Xây dựng </a:t>
            </a:r>
            <a:br>
              <a:rPr lang="en-US" sz="2400"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Nhà nước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pháp quyền</a:t>
            </a:r>
            <a:endParaRPr lang="vi-VN" sz="2400" dirty="0">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304347" y="9273078"/>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14</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332437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383455" y="1255233"/>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766326" y="2154844"/>
            <a:ext cx="7478354" cy="700412"/>
            <a:chOff x="5069398" y="4469582"/>
            <a:chExt cx="255477"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55477"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48376"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185738" marR="0">
                <a:spcBef>
                  <a:spcPts val="0"/>
                </a:spcBef>
                <a:spcAft>
                  <a:spcPts val="600"/>
                </a:spcAft>
              </a:pPr>
              <a:r>
                <a:rPr lang="en-US" sz="2800" b="1" kern="100" dirty="0">
                  <a:solidFill>
                    <a:srgbClr val="FFFF00"/>
                  </a:solidFill>
                  <a:latin typeface="Segoe UI" panose="020B0502040204020203" pitchFamily="34" charset="0"/>
                  <a:ea typeface="Segoe UI Black" panose="020B0A02040204020203" pitchFamily="34" charset="0"/>
                  <a:cs typeface="Segoe UI" panose="020B0502040204020203" pitchFamily="34" charset="0"/>
                </a:rPr>
                <a:t>HẠN CHẾ - YẾU KÉM</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2914252" y="473247"/>
            <a:ext cx="14208895"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1.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DẤU ẤN NHIỆM KỲ ĐẠI HỘI XIII</a:t>
            </a:r>
            <a:endParaRPr lang="en-US" sz="3600" b="1" i="0" u="none" strike="noStrike" spc="0" dirty="0">
              <a:solidFill>
                <a:srgbClr val="C00000"/>
              </a:solidFill>
              <a:effectLst/>
              <a:latin typeface="Segoe UI" panose="020B0502040204020203" pitchFamily="34" charset="0"/>
              <a:ea typeface="Aptos"/>
              <a:cs typeface="Segoe UI" panose="020B0502040204020203" pitchFamily="34" charset="0"/>
            </a:endParaRPr>
          </a:p>
        </p:txBody>
      </p:sp>
      <p:sp>
        <p:nvSpPr>
          <p:cNvPr id="112" name="Rounded Rectangle 4">
            <a:extLst>
              <a:ext uri="{FF2B5EF4-FFF2-40B4-BE49-F238E27FC236}">
                <a16:creationId xmlns:a16="http://schemas.microsoft.com/office/drawing/2014/main" id="{8B84CDD1-3C3A-4815-AD5F-874BFBD5BF84}"/>
              </a:ext>
            </a:extLst>
          </p:cNvPr>
          <p:cNvSpPr/>
          <p:nvPr>
            <p:custDataLst>
              <p:tags r:id="rId2"/>
            </p:custDataLst>
          </p:nvPr>
        </p:nvSpPr>
        <p:spPr>
          <a:xfrm>
            <a:off x="609600" y="338203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3" name="Right Arrow 6">
            <a:extLst>
              <a:ext uri="{FF2B5EF4-FFF2-40B4-BE49-F238E27FC236}">
                <a16:creationId xmlns:a16="http://schemas.microsoft.com/office/drawing/2014/main" id="{3BDB48CF-5F94-41FC-8EC6-6A6509CAE3C2}"/>
              </a:ext>
            </a:extLst>
          </p:cNvPr>
          <p:cNvSpPr/>
          <p:nvPr>
            <p:custDataLst>
              <p:tags r:id="rId3"/>
            </p:custDataLst>
          </p:nvPr>
        </p:nvSpPr>
        <p:spPr>
          <a:xfrm>
            <a:off x="609600" y="356237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TextBox 113">
            <a:extLst>
              <a:ext uri="{FF2B5EF4-FFF2-40B4-BE49-F238E27FC236}">
                <a16:creationId xmlns:a16="http://schemas.microsoft.com/office/drawing/2014/main" id="{660257E8-2F1C-4510-9E3D-7A3EA16104D1}"/>
              </a:ext>
            </a:extLst>
          </p:cNvPr>
          <p:cNvSpPr txBox="1"/>
          <p:nvPr>
            <p:custDataLst>
              <p:tags r:id="rId4"/>
            </p:custDataLst>
          </p:nvPr>
        </p:nvSpPr>
        <p:spPr>
          <a:xfrm>
            <a:off x="1255117" y="3827107"/>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01</a:t>
            </a:r>
          </a:p>
        </p:txBody>
      </p:sp>
      <p:sp>
        <p:nvSpPr>
          <p:cNvPr id="115" name="Rounded Rectangle 4">
            <a:extLst>
              <a:ext uri="{FF2B5EF4-FFF2-40B4-BE49-F238E27FC236}">
                <a16:creationId xmlns:a16="http://schemas.microsoft.com/office/drawing/2014/main" id="{0629928C-D40F-4C5A-A189-CCA53080E638}"/>
              </a:ext>
            </a:extLst>
          </p:cNvPr>
          <p:cNvSpPr/>
          <p:nvPr>
            <p:custDataLst>
              <p:tags r:id="rId5"/>
            </p:custDataLst>
          </p:nvPr>
        </p:nvSpPr>
        <p:spPr>
          <a:xfrm>
            <a:off x="4081111" y="338203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6" name="Right Arrow 6">
            <a:extLst>
              <a:ext uri="{FF2B5EF4-FFF2-40B4-BE49-F238E27FC236}">
                <a16:creationId xmlns:a16="http://schemas.microsoft.com/office/drawing/2014/main" id="{4279249A-33FA-48D2-9E23-FAADBE9CA970}"/>
              </a:ext>
            </a:extLst>
          </p:cNvPr>
          <p:cNvSpPr/>
          <p:nvPr>
            <p:custDataLst>
              <p:tags r:id="rId6"/>
            </p:custDataLst>
          </p:nvPr>
        </p:nvSpPr>
        <p:spPr>
          <a:xfrm>
            <a:off x="4081111" y="356237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Rounded Rectangle 4">
            <a:extLst>
              <a:ext uri="{FF2B5EF4-FFF2-40B4-BE49-F238E27FC236}">
                <a16:creationId xmlns:a16="http://schemas.microsoft.com/office/drawing/2014/main" id="{84B3DC3B-5471-4AB6-B315-99CB62D18915}"/>
              </a:ext>
            </a:extLst>
          </p:cNvPr>
          <p:cNvSpPr/>
          <p:nvPr>
            <p:custDataLst>
              <p:tags r:id="rId7"/>
            </p:custDataLst>
          </p:nvPr>
        </p:nvSpPr>
        <p:spPr>
          <a:xfrm>
            <a:off x="7552622" y="3413208"/>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8" name="Right Arrow 6">
            <a:extLst>
              <a:ext uri="{FF2B5EF4-FFF2-40B4-BE49-F238E27FC236}">
                <a16:creationId xmlns:a16="http://schemas.microsoft.com/office/drawing/2014/main" id="{0736C1F3-77A1-427A-B460-00E2B50242D6}"/>
              </a:ext>
            </a:extLst>
          </p:cNvPr>
          <p:cNvSpPr/>
          <p:nvPr>
            <p:custDataLst>
              <p:tags r:id="rId8"/>
            </p:custDataLst>
          </p:nvPr>
        </p:nvSpPr>
        <p:spPr>
          <a:xfrm>
            <a:off x="7552622" y="3593547"/>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Rounded Rectangle 4">
            <a:extLst>
              <a:ext uri="{FF2B5EF4-FFF2-40B4-BE49-F238E27FC236}">
                <a16:creationId xmlns:a16="http://schemas.microsoft.com/office/drawing/2014/main" id="{A99EFCB7-6E09-4995-8ECB-AC85DC478743}"/>
              </a:ext>
            </a:extLst>
          </p:cNvPr>
          <p:cNvSpPr/>
          <p:nvPr>
            <p:custDataLst>
              <p:tags r:id="rId9"/>
            </p:custDataLst>
          </p:nvPr>
        </p:nvSpPr>
        <p:spPr>
          <a:xfrm>
            <a:off x="11046649" y="338203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20" name="Right Arrow 6">
            <a:extLst>
              <a:ext uri="{FF2B5EF4-FFF2-40B4-BE49-F238E27FC236}">
                <a16:creationId xmlns:a16="http://schemas.microsoft.com/office/drawing/2014/main" id="{3FC64537-FB11-4FAB-8F57-29B456521582}"/>
              </a:ext>
            </a:extLst>
          </p:cNvPr>
          <p:cNvSpPr/>
          <p:nvPr>
            <p:custDataLst>
              <p:tags r:id="rId10"/>
            </p:custDataLst>
          </p:nvPr>
        </p:nvSpPr>
        <p:spPr>
          <a:xfrm>
            <a:off x="11046649" y="356237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TextBox 1296">
            <a:extLst>
              <a:ext uri="{FF2B5EF4-FFF2-40B4-BE49-F238E27FC236}">
                <a16:creationId xmlns:a16="http://schemas.microsoft.com/office/drawing/2014/main" id="{8FC52EF4-3687-4A4C-868E-C7B06EC4B590}"/>
              </a:ext>
            </a:extLst>
          </p:cNvPr>
          <p:cNvSpPr txBox="1"/>
          <p:nvPr>
            <p:custDataLst>
              <p:tags r:id="rId11"/>
            </p:custDataLst>
          </p:nvPr>
        </p:nvSpPr>
        <p:spPr>
          <a:xfrm>
            <a:off x="4735518" y="3827107"/>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02</a:t>
            </a:r>
          </a:p>
        </p:txBody>
      </p:sp>
      <p:sp>
        <p:nvSpPr>
          <p:cNvPr id="122" name="TextBox 1296">
            <a:extLst>
              <a:ext uri="{FF2B5EF4-FFF2-40B4-BE49-F238E27FC236}">
                <a16:creationId xmlns:a16="http://schemas.microsoft.com/office/drawing/2014/main" id="{D0395E7B-6671-4DE2-AC9B-1B7B68EE07BD}"/>
              </a:ext>
            </a:extLst>
          </p:cNvPr>
          <p:cNvSpPr txBox="1"/>
          <p:nvPr>
            <p:custDataLst>
              <p:tags r:id="rId12"/>
            </p:custDataLst>
          </p:nvPr>
        </p:nvSpPr>
        <p:spPr>
          <a:xfrm>
            <a:off x="8170834" y="3858280"/>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03</a:t>
            </a:r>
          </a:p>
        </p:txBody>
      </p:sp>
      <p:sp>
        <p:nvSpPr>
          <p:cNvPr id="123" name="TextBox 1296">
            <a:extLst>
              <a:ext uri="{FF2B5EF4-FFF2-40B4-BE49-F238E27FC236}">
                <a16:creationId xmlns:a16="http://schemas.microsoft.com/office/drawing/2014/main" id="{A77567C4-0F98-4284-B2A2-A565DD125F9C}"/>
              </a:ext>
            </a:extLst>
          </p:cNvPr>
          <p:cNvSpPr txBox="1"/>
          <p:nvPr>
            <p:custDataLst>
              <p:tags r:id="rId13"/>
            </p:custDataLst>
          </p:nvPr>
        </p:nvSpPr>
        <p:spPr>
          <a:xfrm>
            <a:off x="11676034" y="3846391"/>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04</a:t>
            </a:r>
          </a:p>
        </p:txBody>
      </p:sp>
      <p:sp>
        <p:nvSpPr>
          <p:cNvPr id="124" name="TextBox 123">
            <a:extLst>
              <a:ext uri="{FF2B5EF4-FFF2-40B4-BE49-F238E27FC236}">
                <a16:creationId xmlns:a16="http://schemas.microsoft.com/office/drawing/2014/main" id="{C421CC5D-05CD-4661-9A7C-6E45D1457014}"/>
              </a:ext>
            </a:extLst>
          </p:cNvPr>
          <p:cNvSpPr txBox="1"/>
          <p:nvPr/>
        </p:nvSpPr>
        <p:spPr>
          <a:xfrm>
            <a:off x="609600" y="4884556"/>
            <a:ext cx="3177884" cy="2802627"/>
          </a:xfrm>
          <a:prstGeom prst="rect">
            <a:avLst/>
          </a:prstGeom>
          <a:noFill/>
        </p:spPr>
        <p:txBody>
          <a:bodyPr wrap="square">
            <a:spAutoFit/>
          </a:bodyPr>
          <a:lstStyle/>
          <a:p>
            <a:pPr algn="ctr">
              <a:lnSpc>
                <a:spcPct val="150000"/>
              </a:lnSpc>
              <a:spcBef>
                <a:spcPts val="600"/>
              </a:spcBef>
              <a:spcAft>
                <a:spcPts val="600"/>
              </a:spcAft>
            </a:pPr>
            <a:r>
              <a:rPr lang="en-US" sz="2400" b="1" dirty="0" err="1">
                <a:latin typeface="Segoe UI" panose="020B0502040204020203" pitchFamily="34" charset="0"/>
                <a:cs typeface="Segoe UI" panose="020B0502040204020203" pitchFamily="34" charset="0"/>
              </a:rPr>
              <a:t>Thể</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chế</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và</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tổ</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chức</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thực</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hiện</a:t>
            </a:r>
            <a:br>
              <a:rPr lang="en-US" sz="2400" dirty="0">
                <a:latin typeface="Segoe UI" panose="020B0502040204020203" pitchFamily="34" charset="0"/>
                <a:cs typeface="Segoe UI" panose="020B0502040204020203" pitchFamily="34" charset="0"/>
              </a:rPr>
            </a:br>
            <a:r>
              <a:rPr lang="en-US" sz="2400" dirty="0">
                <a:latin typeface="Segoe UI" panose="020B0502040204020203" pitchFamily="34" charset="0"/>
                <a:cs typeface="Segoe UI" panose="020B0502040204020203" pitchFamily="34" charset="0"/>
              </a:rPr>
              <a:t>=&gt; </a:t>
            </a:r>
            <a:r>
              <a:rPr lang="en-US" sz="2400" dirty="0" err="1">
                <a:latin typeface="Segoe UI" panose="020B0502040204020203" pitchFamily="34" charset="0"/>
                <a:cs typeface="Segoe UI" panose="020B0502040204020203" pitchFamily="34" charset="0"/>
              </a:rPr>
              <a:t>Điểm</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nghẽn</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chậm</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khắc</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phục</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thực</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thi</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còn</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yếu</a:t>
            </a:r>
            <a:endParaRPr lang="en-US" sz="2400" dirty="0">
              <a:latin typeface="Segoe UI" panose="020B0502040204020203" pitchFamily="34" charset="0"/>
              <a:cs typeface="Segoe UI" panose="020B0502040204020203" pitchFamily="34" charset="0"/>
            </a:endParaRPr>
          </a:p>
        </p:txBody>
      </p:sp>
      <p:sp>
        <p:nvSpPr>
          <p:cNvPr id="125" name="TextBox 124">
            <a:extLst>
              <a:ext uri="{FF2B5EF4-FFF2-40B4-BE49-F238E27FC236}">
                <a16:creationId xmlns:a16="http://schemas.microsoft.com/office/drawing/2014/main" id="{284235A1-078E-4338-8D15-64F996A62F11}"/>
              </a:ext>
            </a:extLst>
          </p:cNvPr>
          <p:cNvSpPr txBox="1"/>
          <p:nvPr/>
        </p:nvSpPr>
        <p:spPr>
          <a:xfrm>
            <a:off x="4143772" y="4858618"/>
            <a:ext cx="3115223" cy="2793522"/>
          </a:xfrm>
          <a:prstGeom prst="rect">
            <a:avLst/>
          </a:prstGeom>
          <a:noFill/>
        </p:spPr>
        <p:txBody>
          <a:bodyPr wrap="square">
            <a:spAutoFit/>
          </a:bodyPr>
          <a:lstStyle/>
          <a:p>
            <a:pPr algn="ctr">
              <a:lnSpc>
                <a:spcPct val="150000"/>
              </a:lnSpc>
              <a:spcBef>
                <a:spcPts val="600"/>
              </a:spcBef>
              <a:spcAft>
                <a:spcPts val="600"/>
              </a:spcAft>
            </a:pPr>
            <a:r>
              <a:rPr lang="vi-VN" sz="2400" b="1" dirty="0">
                <a:latin typeface="Segoe UI" panose="020B0502040204020203" pitchFamily="34" charset="0"/>
                <a:cs typeface="Segoe UI" panose="020B0502040204020203" pitchFamily="34" charset="0"/>
              </a:rPr>
              <a:t>Nguồn lực –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công nghệ – hạ tầng</a:t>
            </a:r>
            <a:br>
              <a:rPr lang="vi-VN" sz="2400" dirty="0">
                <a:latin typeface="Segoe UI" panose="020B0502040204020203" pitchFamily="34" charset="0"/>
                <a:cs typeface="Segoe UI" panose="020B0502040204020203" pitchFamily="34" charset="0"/>
              </a:rPr>
            </a:br>
            <a:r>
              <a:rPr lang="en-US" sz="2400" dirty="0">
                <a:latin typeface="Segoe UI" panose="020B0502040204020203" pitchFamily="34" charset="0"/>
                <a:cs typeface="Segoe UI" panose="020B0502040204020203" pitchFamily="34" charset="0"/>
              </a:rPr>
              <a:t>=&gt; </a:t>
            </a:r>
            <a:r>
              <a:rPr lang="vi-VN" sz="2400" dirty="0">
                <a:latin typeface="Segoe UI" panose="020B0502040204020203" pitchFamily="34" charset="0"/>
                <a:cs typeface="Segoe UI" panose="020B0502040204020203" pitchFamily="34" charset="0"/>
              </a:rPr>
              <a:t>Chưa đáp ứng yêu cầu phát triển nhanh, bền vững</a:t>
            </a:r>
            <a:endParaRPr lang="en-US" sz="2400" dirty="0">
              <a:latin typeface="Segoe UI" panose="020B0502040204020203" pitchFamily="34" charset="0"/>
              <a:cs typeface="Segoe UI" panose="020B0502040204020203" pitchFamily="34" charset="0"/>
            </a:endParaRPr>
          </a:p>
        </p:txBody>
      </p:sp>
      <p:sp>
        <p:nvSpPr>
          <p:cNvPr id="126" name="TextBox 125">
            <a:extLst>
              <a:ext uri="{FF2B5EF4-FFF2-40B4-BE49-F238E27FC236}">
                <a16:creationId xmlns:a16="http://schemas.microsoft.com/office/drawing/2014/main" id="{E9C65474-8869-4DFC-B911-C5D72F2519CA}"/>
              </a:ext>
            </a:extLst>
          </p:cNvPr>
          <p:cNvSpPr txBox="1"/>
          <p:nvPr/>
        </p:nvSpPr>
        <p:spPr>
          <a:xfrm>
            <a:off x="7635472" y="4853383"/>
            <a:ext cx="3034699" cy="3347776"/>
          </a:xfrm>
          <a:prstGeom prst="rect">
            <a:avLst/>
          </a:prstGeom>
          <a:noFill/>
        </p:spPr>
        <p:txBody>
          <a:bodyPr wrap="square">
            <a:spAutoFit/>
          </a:bodyPr>
          <a:lstStyle/>
          <a:p>
            <a:pPr algn="ctr">
              <a:lnSpc>
                <a:spcPct val="150000"/>
              </a:lnSpc>
              <a:spcBef>
                <a:spcPts val="600"/>
              </a:spcBef>
              <a:spcAft>
                <a:spcPts val="600"/>
              </a:spcAft>
            </a:pPr>
            <a:r>
              <a:rPr lang="vi-VN" sz="2400" b="1" dirty="0">
                <a:latin typeface="Segoe UI" panose="020B0502040204020203" pitchFamily="34" charset="0"/>
                <a:cs typeface="Segoe UI" panose="020B0502040204020203" pitchFamily="34" charset="0"/>
              </a:rPr>
              <a:t>Kỷ luật, kỷ cương và chất lượng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cán bộ</a:t>
            </a:r>
            <a:br>
              <a:rPr lang="vi-VN" sz="2400" dirty="0">
                <a:latin typeface="Segoe UI" panose="020B0502040204020203" pitchFamily="34" charset="0"/>
                <a:cs typeface="Segoe UI" panose="020B0502040204020203" pitchFamily="34" charset="0"/>
              </a:rPr>
            </a:br>
            <a:r>
              <a:rPr lang="en-US" sz="2400" dirty="0">
                <a:latin typeface="Segoe UI" panose="020B0502040204020203" pitchFamily="34" charset="0"/>
                <a:cs typeface="Segoe UI" panose="020B0502040204020203" pitchFamily="34" charset="0"/>
              </a:rPr>
              <a:t>=&gt; </a:t>
            </a:r>
            <a:r>
              <a:rPr lang="vi-VN" sz="2400" dirty="0">
                <a:latin typeface="Segoe UI" panose="020B0502040204020203" pitchFamily="34" charset="0"/>
                <a:cs typeface="Segoe UI" panose="020B0502040204020203" pitchFamily="34" charset="0"/>
              </a:rPr>
              <a:t>Chưa nghiêm; một bộ phận cán bộ chưa đạt yêu cầu</a:t>
            </a:r>
            <a:endParaRPr lang="en-US" sz="2400" dirty="0">
              <a:latin typeface="Segoe UI" panose="020B0502040204020203" pitchFamily="34" charset="0"/>
              <a:cs typeface="Segoe UI" panose="020B0502040204020203" pitchFamily="34" charset="0"/>
            </a:endParaRPr>
          </a:p>
        </p:txBody>
      </p:sp>
      <p:sp>
        <p:nvSpPr>
          <p:cNvPr id="127" name="TextBox 126">
            <a:extLst>
              <a:ext uri="{FF2B5EF4-FFF2-40B4-BE49-F238E27FC236}">
                <a16:creationId xmlns:a16="http://schemas.microsoft.com/office/drawing/2014/main" id="{93DD12C3-685D-4CB4-A80F-708BEA59D469}"/>
              </a:ext>
            </a:extLst>
          </p:cNvPr>
          <p:cNvSpPr txBox="1"/>
          <p:nvPr/>
        </p:nvSpPr>
        <p:spPr>
          <a:xfrm>
            <a:off x="11120721" y="4828237"/>
            <a:ext cx="3045872" cy="2793522"/>
          </a:xfrm>
          <a:prstGeom prst="rect">
            <a:avLst/>
          </a:prstGeom>
          <a:noFill/>
        </p:spPr>
        <p:txBody>
          <a:bodyPr wrap="square">
            <a:spAutoFit/>
          </a:bodyPr>
          <a:lstStyle/>
          <a:p>
            <a:pPr algn="ctr">
              <a:lnSpc>
                <a:spcPct val="150000"/>
              </a:lnSpc>
              <a:spcBef>
                <a:spcPts val="600"/>
              </a:spcBef>
              <a:spcAft>
                <a:spcPts val="600"/>
              </a:spcAft>
            </a:pPr>
            <a:r>
              <a:rPr lang="vi-VN" sz="2400" b="1" dirty="0">
                <a:latin typeface="Segoe UI" panose="020B0502040204020203" pitchFamily="34" charset="0"/>
                <a:cs typeface="Segoe UI" panose="020B0502040204020203" pitchFamily="34" charset="0"/>
              </a:rPr>
              <a:t>Lãng phí và quản lý xã hội, môi trường</a:t>
            </a:r>
            <a:br>
              <a:rPr lang="vi-VN" sz="2400" dirty="0">
                <a:latin typeface="Segoe UI" panose="020B0502040204020203" pitchFamily="34" charset="0"/>
                <a:cs typeface="Segoe UI" panose="020B0502040204020203" pitchFamily="34" charset="0"/>
              </a:rPr>
            </a:br>
            <a:r>
              <a:rPr lang="en-US" sz="2400" dirty="0">
                <a:latin typeface="Segoe UI" panose="020B0502040204020203" pitchFamily="34" charset="0"/>
                <a:cs typeface="Segoe UI" panose="020B0502040204020203" pitchFamily="34" charset="0"/>
              </a:rPr>
              <a:t>=&gt; </a:t>
            </a:r>
            <a:r>
              <a:rPr lang="vi-VN" sz="2400" dirty="0">
                <a:latin typeface="Segoe UI" panose="020B0502040204020203" pitchFamily="34" charset="0"/>
                <a:cs typeface="Segoe UI" panose="020B0502040204020203" pitchFamily="34" charset="0"/>
              </a:rPr>
              <a:t>Chưa được ngăn chặn triệt để; còn vấn đề bức xúc</a:t>
            </a:r>
            <a:endParaRPr lang="en-US" sz="2400" dirty="0">
              <a:latin typeface="Segoe UI" panose="020B0502040204020203" pitchFamily="34" charset="0"/>
              <a:cs typeface="Segoe UI" panose="020B0502040204020203" pitchFamily="34" charset="0"/>
            </a:endParaRPr>
          </a:p>
        </p:txBody>
      </p:sp>
      <p:sp>
        <p:nvSpPr>
          <p:cNvPr id="27" name="Rounded Rectangle 4">
            <a:extLst>
              <a:ext uri="{FF2B5EF4-FFF2-40B4-BE49-F238E27FC236}">
                <a16:creationId xmlns:a16="http://schemas.microsoft.com/office/drawing/2014/main" id="{7D58BC8F-1FB0-44B8-974F-A1F0549B87EB}"/>
              </a:ext>
            </a:extLst>
          </p:cNvPr>
          <p:cNvSpPr/>
          <p:nvPr>
            <p:custDataLst>
              <p:tags r:id="rId14"/>
            </p:custDataLst>
          </p:nvPr>
        </p:nvSpPr>
        <p:spPr>
          <a:xfrm>
            <a:off x="14540676" y="337389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29" name="Right Arrow 6">
            <a:extLst>
              <a:ext uri="{FF2B5EF4-FFF2-40B4-BE49-F238E27FC236}">
                <a16:creationId xmlns:a16="http://schemas.microsoft.com/office/drawing/2014/main" id="{71478994-3610-4573-8557-5D17A1F0B252}"/>
              </a:ext>
            </a:extLst>
          </p:cNvPr>
          <p:cNvSpPr/>
          <p:nvPr>
            <p:custDataLst>
              <p:tags r:id="rId15"/>
            </p:custDataLst>
          </p:nvPr>
        </p:nvSpPr>
        <p:spPr>
          <a:xfrm>
            <a:off x="14540676" y="355423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TextBox 29">
            <a:extLst>
              <a:ext uri="{FF2B5EF4-FFF2-40B4-BE49-F238E27FC236}">
                <a16:creationId xmlns:a16="http://schemas.microsoft.com/office/drawing/2014/main" id="{EA3E603A-CC27-4E56-9304-D6B67A10753B}"/>
              </a:ext>
            </a:extLst>
          </p:cNvPr>
          <p:cNvSpPr txBox="1"/>
          <p:nvPr/>
        </p:nvSpPr>
        <p:spPr>
          <a:xfrm>
            <a:off x="14614748" y="4820097"/>
            <a:ext cx="3045872" cy="2793522"/>
          </a:xfrm>
          <a:prstGeom prst="rect">
            <a:avLst/>
          </a:prstGeom>
          <a:noFill/>
        </p:spPr>
        <p:txBody>
          <a:bodyPr wrap="square">
            <a:spAutoFit/>
          </a:bodyPr>
          <a:lstStyle/>
          <a:p>
            <a:pPr algn="ctr">
              <a:lnSpc>
                <a:spcPct val="150000"/>
              </a:lnSpc>
              <a:spcBef>
                <a:spcPts val="600"/>
              </a:spcBef>
              <a:spcAft>
                <a:spcPts val="600"/>
              </a:spcAft>
            </a:pPr>
            <a:r>
              <a:rPr lang="vi-VN" sz="2400" b="1" dirty="0">
                <a:latin typeface="Segoe UI" panose="020B0502040204020203" pitchFamily="34" charset="0"/>
                <a:cs typeface="Segoe UI" panose="020B0502040204020203" pitchFamily="34" charset="0"/>
              </a:rPr>
              <a:t>Thách thức mới, phi truyền thống</a:t>
            </a:r>
            <a:br>
              <a:rPr lang="vi-VN" sz="2400" dirty="0">
                <a:latin typeface="Segoe UI" panose="020B0502040204020203" pitchFamily="34" charset="0"/>
                <a:cs typeface="Segoe UI" panose="020B0502040204020203" pitchFamily="34" charset="0"/>
              </a:rPr>
            </a:br>
            <a:r>
              <a:rPr lang="en-US" sz="2400" dirty="0">
                <a:latin typeface="Segoe UI" panose="020B0502040204020203" pitchFamily="34" charset="0"/>
                <a:cs typeface="Segoe UI" panose="020B0502040204020203" pitchFamily="34" charset="0"/>
              </a:rPr>
              <a:t>=&gt;</a:t>
            </a:r>
            <a:r>
              <a:rPr lang="vi-VN" sz="2400" dirty="0">
                <a:latin typeface="Segoe UI" panose="020B0502040204020203" pitchFamily="34" charset="0"/>
                <a:cs typeface="Segoe UI" panose="020B0502040204020203" pitchFamily="34" charset="0"/>
              </a:rPr>
              <a:t> An ninh mạng, kinh tế, năng lượng, nguồn nước gia tăng</a:t>
            </a:r>
            <a:endParaRPr lang="en-US" sz="2400" dirty="0">
              <a:latin typeface="Segoe UI" panose="020B0502040204020203" pitchFamily="34" charset="0"/>
              <a:cs typeface="Segoe UI" panose="020B0502040204020203" pitchFamily="34" charset="0"/>
            </a:endParaRPr>
          </a:p>
        </p:txBody>
      </p:sp>
      <p:sp>
        <p:nvSpPr>
          <p:cNvPr id="31" name="TextBox 1296">
            <a:extLst>
              <a:ext uri="{FF2B5EF4-FFF2-40B4-BE49-F238E27FC236}">
                <a16:creationId xmlns:a16="http://schemas.microsoft.com/office/drawing/2014/main" id="{52D0C47E-112F-4E43-AF9F-37C195DE9F22}"/>
              </a:ext>
            </a:extLst>
          </p:cNvPr>
          <p:cNvSpPr txBox="1"/>
          <p:nvPr>
            <p:custDataLst>
              <p:tags r:id="rId16"/>
            </p:custDataLst>
          </p:nvPr>
        </p:nvSpPr>
        <p:spPr>
          <a:xfrm>
            <a:off x="15248547" y="3827107"/>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05</a:t>
            </a:r>
          </a:p>
        </p:txBody>
      </p:sp>
      <p:sp>
        <p:nvSpPr>
          <p:cNvPr id="2" name="Slide Number Placeholder 1"/>
          <p:cNvSpPr>
            <a:spLocks noGrp="1"/>
          </p:cNvSpPr>
          <p:nvPr>
            <p:ph type="sldNum" sz="quarter" idx="12"/>
          </p:nvPr>
        </p:nvSpPr>
        <p:spPr>
          <a:xfrm>
            <a:off x="15514980" y="9079992"/>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15</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14392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19" y="-32392"/>
            <a:ext cx="18276903" cy="10287000"/>
          </a:xfrm>
          <a:prstGeom prst="rect">
            <a:avLst/>
          </a:prstGeom>
          <a:ln>
            <a:solidFill>
              <a:srgbClr val="FF0000"/>
            </a:solidFill>
          </a:ln>
        </p:spPr>
      </p:pic>
      <p:grpSp>
        <p:nvGrpSpPr>
          <p:cNvPr id="3" name="Group 2"/>
          <p:cNvGrpSpPr/>
          <p:nvPr/>
        </p:nvGrpSpPr>
        <p:grpSpPr>
          <a:xfrm>
            <a:off x="722197" y="156305"/>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grpSp>
        <p:nvGrpSpPr>
          <p:cNvPr id="32" name="Group 31">
            <a:extLst>
              <a:ext uri="{FF2B5EF4-FFF2-40B4-BE49-F238E27FC236}">
                <a16:creationId xmlns:a16="http://schemas.microsoft.com/office/drawing/2014/main" id="{50AE32DD-BB9B-44B0-B038-53B21B10FFAA}"/>
              </a:ext>
            </a:extLst>
          </p:cNvPr>
          <p:cNvGrpSpPr/>
          <p:nvPr/>
        </p:nvGrpSpPr>
        <p:grpSpPr>
          <a:xfrm>
            <a:off x="722197" y="2946687"/>
            <a:ext cx="3299530" cy="5369895"/>
            <a:chOff x="1332965" y="2314087"/>
            <a:chExt cx="2944169" cy="3801905"/>
          </a:xfrm>
        </p:grpSpPr>
        <p:pic>
          <p:nvPicPr>
            <p:cNvPr id="33" name="Picture 32" descr="A red and gold background&#10;&#10;Description automatically generated">
              <a:extLst>
                <a:ext uri="{FF2B5EF4-FFF2-40B4-BE49-F238E27FC236}">
                  <a16:creationId xmlns:a16="http://schemas.microsoft.com/office/drawing/2014/main" id="{2BD5E7AF-54C8-4A60-96EA-672B2B9A8F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36369" y="2314087"/>
              <a:ext cx="2884863" cy="3801905"/>
            </a:xfrm>
            <a:prstGeom prst="rect">
              <a:avLst/>
            </a:prstGeom>
            <a:effectLst>
              <a:outerShdw blurRad="38100" dist="25400" dir="2700000" algn="tl" rotWithShape="0">
                <a:prstClr val="black">
                  <a:alpha val="40000"/>
                </a:prstClr>
              </a:outerShdw>
            </a:effectLst>
          </p:spPr>
        </p:pic>
        <p:pic>
          <p:nvPicPr>
            <p:cNvPr id="34" name="Graphic 28">
              <a:extLst>
                <a:ext uri="{FF2B5EF4-FFF2-40B4-BE49-F238E27FC236}">
                  <a16:creationId xmlns:a16="http://schemas.microsoft.com/office/drawing/2014/main" id="{CABA842C-BE91-4E06-8E44-CFAFA82532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01115" y="2380348"/>
              <a:ext cx="555372" cy="448533"/>
            </a:xfrm>
            <a:prstGeom prst="rect">
              <a:avLst/>
            </a:prstGeom>
          </p:spPr>
        </p:pic>
        <p:sp>
          <p:nvSpPr>
            <p:cNvPr id="35" name="TextBox 34">
              <a:extLst>
                <a:ext uri="{FF2B5EF4-FFF2-40B4-BE49-F238E27FC236}">
                  <a16:creationId xmlns:a16="http://schemas.microsoft.com/office/drawing/2014/main" id="{91EBC7F3-F85F-438A-A16E-540FEA8722F3}"/>
                </a:ext>
              </a:extLst>
            </p:cNvPr>
            <p:cNvSpPr txBox="1"/>
            <p:nvPr/>
          </p:nvSpPr>
          <p:spPr>
            <a:xfrm>
              <a:off x="1332965" y="3136400"/>
              <a:ext cx="2944169" cy="2157278"/>
            </a:xfrm>
            <a:prstGeom prst="rect">
              <a:avLst/>
            </a:prstGeom>
            <a:noFill/>
            <a:effectLst/>
          </p:spPr>
          <p:txBody>
            <a:bodyPr wrap="square" rtlCol="0">
              <a:spAutoFit/>
            </a:bodyPr>
            <a:lstStyle/>
            <a:p>
              <a:pPr marR="0" algn="ctr">
                <a:spcBef>
                  <a:spcPts val="600"/>
                </a:spcBef>
                <a:spcAft>
                  <a:spcPts val="600"/>
                </a:spcAft>
              </a:pPr>
              <a:r>
                <a:rPr lang="en-US" sz="2400" b="1" kern="100" dirty="0" err="1">
                  <a:solidFill>
                    <a:srgbClr val="FFFF00"/>
                  </a:solidFill>
                  <a:effectLst/>
                  <a:latin typeface="Segoe UI" panose="020B0502040204020203" pitchFamily="34" charset="0"/>
                  <a:ea typeface="Aptos"/>
                  <a:cs typeface="Segoe UI" panose="020B0502040204020203" pitchFamily="34" charset="0"/>
                </a:rPr>
                <a:t>Kiên</a:t>
              </a:r>
              <a:r>
                <a:rPr lang="en-US" sz="2400" b="1" kern="100" dirty="0">
                  <a:solidFill>
                    <a:srgbClr val="FFFF00"/>
                  </a:solidFill>
                  <a:effectLst/>
                  <a:latin typeface="Segoe UI" panose="020B0502040204020203" pitchFamily="34" charset="0"/>
                  <a:ea typeface="Aptos"/>
                  <a:cs typeface="Segoe UI" panose="020B0502040204020203" pitchFamily="34" charset="0"/>
                </a:rPr>
                <a:t> </a:t>
              </a:r>
              <a:r>
                <a:rPr lang="en-US" sz="2400" b="1" kern="100" dirty="0" err="1">
                  <a:solidFill>
                    <a:srgbClr val="FFFF00"/>
                  </a:solidFill>
                  <a:effectLst/>
                  <a:latin typeface="Segoe UI" panose="020B0502040204020203" pitchFamily="34" charset="0"/>
                  <a:ea typeface="Aptos"/>
                  <a:cs typeface="Segoe UI" panose="020B0502040204020203" pitchFamily="34" charset="0"/>
                </a:rPr>
                <a:t>định</a:t>
              </a:r>
              <a:r>
                <a:rPr lang="en-US" sz="2400" b="1" kern="100" dirty="0">
                  <a:solidFill>
                    <a:srgbClr val="FFFF00"/>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chủ</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nghĩa</a:t>
              </a:r>
              <a:r>
                <a:rPr lang="en-US" sz="2400" kern="100">
                  <a:solidFill>
                    <a:schemeClr val="bg1"/>
                  </a:solidFill>
                  <a:effectLst/>
                  <a:latin typeface="Segoe UI" panose="020B0502040204020203" pitchFamily="34" charset="0"/>
                  <a:ea typeface="Aptos"/>
                  <a:cs typeface="Segoe UI" panose="020B0502040204020203" pitchFamily="34" charset="0"/>
                </a:rPr>
                <a:t> Mác </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Lênin</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tư</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tưởng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Hồ</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Chí</a:t>
              </a:r>
              <a:r>
                <a:rPr lang="en-US" sz="2400" kern="100" dirty="0">
                  <a:solidFill>
                    <a:schemeClr val="bg1"/>
                  </a:solidFill>
                  <a:effectLst/>
                  <a:latin typeface="Segoe UI" panose="020B0502040204020203" pitchFamily="34" charset="0"/>
                  <a:ea typeface="Aptos"/>
                  <a:cs typeface="Segoe UI" panose="020B0502040204020203" pitchFamily="34" charset="0"/>
                </a:rPr>
                <a:t> Minh </a:t>
              </a:r>
              <a:r>
                <a:rPr lang="en-US" sz="2400" kern="100" dirty="0" err="1">
                  <a:solidFill>
                    <a:schemeClr val="bg1"/>
                  </a:solidFill>
                  <a:effectLst/>
                  <a:latin typeface="Segoe UI" panose="020B0502040204020203" pitchFamily="34" charset="0"/>
                  <a:ea typeface="Aptos"/>
                  <a:cs typeface="Segoe UI" panose="020B0502040204020203" pitchFamily="34" charset="0"/>
                </a:rPr>
                <a:t>và</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đường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lối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đổi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mới</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kết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hợp</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sức</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mạnh</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dân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tộc</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với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sức</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mạnh</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thời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đại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bảo</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vệ</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lợi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ích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quốc</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gia</a:t>
              </a:r>
              <a:r>
                <a:rPr lang="en-US" sz="2400" kern="100" dirty="0">
                  <a:solidFill>
                    <a:schemeClr val="bg1"/>
                  </a:solidFill>
                  <a:effectLst/>
                  <a:latin typeface="Segoe UI" panose="020B0502040204020203" pitchFamily="34" charset="0"/>
                  <a:ea typeface="Aptos"/>
                  <a:cs typeface="Segoe UI" panose="020B0502040204020203" pitchFamily="34" charset="0"/>
                </a:rPr>
                <a:t> - </a:t>
              </a:r>
              <a:r>
                <a:rPr lang="en-US" sz="2400" kern="100" dirty="0" err="1">
                  <a:solidFill>
                    <a:schemeClr val="bg1"/>
                  </a:solidFill>
                  <a:effectLst/>
                  <a:latin typeface="Segoe UI" panose="020B0502040204020203" pitchFamily="34" charset="0"/>
                  <a:ea typeface="Aptos"/>
                  <a:cs typeface="Segoe UI" panose="020B0502040204020203" pitchFamily="34" charset="0"/>
                </a:rPr>
                <a:t>dân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tộc</a:t>
              </a:r>
              <a:endParaRPr lang="en-US" sz="240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36" name="TextBox 35">
              <a:extLst>
                <a:ext uri="{FF2B5EF4-FFF2-40B4-BE49-F238E27FC236}">
                  <a16:creationId xmlns:a16="http://schemas.microsoft.com/office/drawing/2014/main" id="{EDE2532C-1F08-4C98-9AC3-B274AF683022}"/>
                </a:ext>
              </a:extLst>
            </p:cNvPr>
            <p:cNvSpPr txBox="1"/>
            <p:nvPr/>
          </p:nvSpPr>
          <p:spPr>
            <a:xfrm>
              <a:off x="2585743" y="2433344"/>
              <a:ext cx="373898" cy="291773"/>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1</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grpSp>
      <p:grpSp>
        <p:nvGrpSpPr>
          <p:cNvPr id="43" name="Group 42">
            <a:extLst>
              <a:ext uri="{FF2B5EF4-FFF2-40B4-BE49-F238E27FC236}">
                <a16:creationId xmlns:a16="http://schemas.microsoft.com/office/drawing/2014/main" id="{DAC216FA-B90A-4D57-BBF0-79485FC8DB69}"/>
              </a:ext>
            </a:extLst>
          </p:cNvPr>
          <p:cNvGrpSpPr/>
          <p:nvPr/>
        </p:nvGrpSpPr>
        <p:grpSpPr>
          <a:xfrm>
            <a:off x="4114800" y="2946687"/>
            <a:ext cx="3233066" cy="5369895"/>
            <a:chOff x="1368481" y="2267856"/>
            <a:chExt cx="2884863" cy="3801905"/>
          </a:xfrm>
        </p:grpSpPr>
        <p:pic>
          <p:nvPicPr>
            <p:cNvPr id="44" name="Picture 43" descr="A red and gold background&#10;&#10;Description automatically generated">
              <a:extLst>
                <a:ext uri="{FF2B5EF4-FFF2-40B4-BE49-F238E27FC236}">
                  <a16:creationId xmlns:a16="http://schemas.microsoft.com/office/drawing/2014/main" id="{D05D4272-C3A4-4F0D-A232-FF85C8EA76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sp>
          <p:nvSpPr>
            <p:cNvPr id="46" name="TextBox 45">
              <a:extLst>
                <a:ext uri="{FF2B5EF4-FFF2-40B4-BE49-F238E27FC236}">
                  <a16:creationId xmlns:a16="http://schemas.microsoft.com/office/drawing/2014/main" id="{F016C59C-167E-47AF-A7CC-DD57E544DFC5}"/>
                </a:ext>
              </a:extLst>
            </p:cNvPr>
            <p:cNvSpPr txBox="1"/>
            <p:nvPr/>
          </p:nvSpPr>
          <p:spPr>
            <a:xfrm>
              <a:off x="1415854" y="3067909"/>
              <a:ext cx="2808342" cy="2680255"/>
            </a:xfrm>
            <a:prstGeom prst="rect">
              <a:avLst/>
            </a:prstGeom>
            <a:noFill/>
            <a:effectLst/>
          </p:spPr>
          <p:txBody>
            <a:bodyPr wrap="square" rtlCol="0">
              <a:spAutoFit/>
            </a:bodyPr>
            <a:lstStyle/>
            <a:p>
              <a:pPr marR="0" algn="ctr">
                <a:spcBef>
                  <a:spcPts val="900"/>
                </a:spcBef>
                <a:spcAft>
                  <a:spcPts val="0"/>
                </a:spcAft>
              </a:pPr>
              <a:r>
                <a:rPr lang="en-US" sz="2400" b="1" kern="100" dirty="0" err="1">
                  <a:solidFill>
                    <a:srgbClr val="FFFF00"/>
                  </a:solidFill>
                  <a:effectLst/>
                  <a:latin typeface="Segoe UI" panose="020B0502040204020203" pitchFamily="34" charset="0"/>
                  <a:ea typeface="Aptos"/>
                  <a:cs typeface="Segoe UI" panose="020B0502040204020203" pitchFamily="34" charset="0"/>
                </a:rPr>
                <a:t>Giữ</a:t>
              </a:r>
              <a:r>
                <a:rPr lang="en-US" sz="2400" b="1" kern="100" dirty="0">
                  <a:solidFill>
                    <a:srgbClr val="FFFF00"/>
                  </a:solidFill>
                  <a:effectLst/>
                  <a:latin typeface="Segoe UI" panose="020B0502040204020203" pitchFamily="34" charset="0"/>
                  <a:ea typeface="Aptos"/>
                  <a:cs typeface="Segoe UI" panose="020B0502040204020203" pitchFamily="34" charset="0"/>
                </a:rPr>
                <a:t> </a:t>
              </a:r>
              <a:r>
                <a:rPr lang="en-US" sz="2400" b="1" kern="100" dirty="0" err="1">
                  <a:solidFill>
                    <a:srgbClr val="FFFF00"/>
                  </a:solidFill>
                  <a:effectLst/>
                  <a:latin typeface="Segoe UI" panose="020B0502040204020203" pitchFamily="34" charset="0"/>
                  <a:ea typeface="Aptos"/>
                  <a:cs typeface="Segoe UI" panose="020B0502040204020203" pitchFamily="34" charset="0"/>
                </a:rPr>
                <a:t>vững</a:t>
              </a:r>
              <a:r>
                <a:rPr lang="en-US" sz="2400" b="1" kern="100" dirty="0">
                  <a:solidFill>
                    <a:srgbClr val="FFFF00"/>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vai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trò</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lãnh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đạo</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của</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Đảng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xây</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dựng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Đảng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và</a:t>
              </a:r>
              <a:r>
                <a:rPr lang="en-US" sz="2400" kern="100">
                  <a:solidFill>
                    <a:schemeClr val="bg1"/>
                  </a:solidFill>
                  <a:effectLst/>
                  <a:latin typeface="Segoe UI" panose="020B0502040204020203" pitchFamily="34" charset="0"/>
                  <a:ea typeface="Aptos"/>
                  <a:cs typeface="Segoe UI" panose="020B0502040204020203" pitchFamily="34" charset="0"/>
                </a:rPr>
                <a:t> hệ </a:t>
              </a:r>
              <a:r>
                <a:rPr lang="en-US" sz="2400" kern="100" dirty="0" err="1">
                  <a:solidFill>
                    <a:schemeClr val="bg1"/>
                  </a:solidFill>
                  <a:effectLst/>
                  <a:latin typeface="Segoe UI" panose="020B0502040204020203" pitchFamily="34" charset="0"/>
                  <a:ea typeface="Aptos"/>
                  <a:cs typeface="Segoe UI" panose="020B0502040204020203" pitchFamily="34" charset="0"/>
                </a:rPr>
                <a:t>thống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chính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trị</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trong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sạch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vững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mạnh</a:t>
              </a:r>
              <a:r>
                <a:rPr lang="en-US" sz="2400" kern="100">
                  <a:solidFill>
                    <a:schemeClr val="bg1"/>
                  </a:solidFill>
                  <a:effectLst/>
                  <a:latin typeface="Segoe UI" panose="020B0502040204020203" pitchFamily="34" charset="0"/>
                  <a:ea typeface="Aptos"/>
                  <a:cs typeface="Segoe UI" panose="020B0502040204020203" pitchFamily="34" charset="0"/>
                </a:rPr>
                <a:t>; chống </a:t>
              </a:r>
              <a:r>
                <a:rPr lang="en-US" sz="2400" kern="100" dirty="0" err="1">
                  <a:solidFill>
                    <a:schemeClr val="bg1"/>
                  </a:solidFill>
                  <a:effectLst/>
                  <a:latin typeface="Segoe UI" panose="020B0502040204020203" pitchFamily="34" charset="0"/>
                  <a:ea typeface="Aptos"/>
                  <a:cs typeface="Segoe UI" panose="020B0502040204020203" pitchFamily="34" charset="0"/>
                </a:rPr>
                <a:t>tham</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nhũng</a:t>
              </a:r>
              <a:r>
                <a:rPr lang="en-US" sz="2400" kern="100">
                  <a:solidFill>
                    <a:schemeClr val="bg1"/>
                  </a:solidFill>
                  <a:effectLst/>
                  <a:latin typeface="Segoe UI" panose="020B0502040204020203" pitchFamily="34" charset="0"/>
                  <a:ea typeface="Aptos"/>
                  <a:cs typeface="Segoe UI" panose="020B0502040204020203" pitchFamily="34" charset="0"/>
                </a:rPr>
                <a:t> quyết </a:t>
              </a:r>
              <a:r>
                <a:rPr lang="en-US" sz="2400" kern="100" dirty="0" err="1">
                  <a:solidFill>
                    <a:schemeClr val="bg1"/>
                  </a:solidFill>
                  <a:effectLst/>
                  <a:latin typeface="Segoe UI" panose="020B0502040204020203" pitchFamily="34" charset="0"/>
                  <a:ea typeface="Aptos"/>
                  <a:cs typeface="Segoe UI" panose="020B0502040204020203" pitchFamily="34" charset="0"/>
                </a:rPr>
                <a:t>liệt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xây</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dựng</a:t>
              </a:r>
              <a:r>
                <a:rPr lang="en-US" sz="2400" kern="100">
                  <a:solidFill>
                    <a:schemeClr val="bg1"/>
                  </a:solidFill>
                  <a:effectLst/>
                  <a:latin typeface="Segoe UI" panose="020B0502040204020203" pitchFamily="34" charset="0"/>
                  <a:ea typeface="Aptos"/>
                  <a:cs typeface="Segoe UI" panose="020B0502040204020203" pitchFamily="34" charset="0"/>
                </a:rPr>
                <a:t> đội </a:t>
              </a:r>
              <a:r>
                <a:rPr lang="en-US" sz="2400" kern="100" dirty="0" err="1">
                  <a:solidFill>
                    <a:schemeClr val="bg1"/>
                  </a:solidFill>
                  <a:effectLst/>
                  <a:latin typeface="Segoe UI" panose="020B0502040204020203" pitchFamily="34" charset="0"/>
                  <a:ea typeface="Aptos"/>
                  <a:cs typeface="Segoe UI" panose="020B0502040204020203" pitchFamily="34" charset="0"/>
                </a:rPr>
                <a:t>ngũ</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cán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bộ</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đủ</a:t>
              </a:r>
              <a:r>
                <a:rPr lang="en-US" sz="2400" kern="100">
                  <a:solidFill>
                    <a:schemeClr val="bg1"/>
                  </a:solidFill>
                  <a:effectLst/>
                  <a:latin typeface="Segoe UI" panose="020B0502040204020203" pitchFamily="34" charset="0"/>
                  <a:ea typeface="Aptos"/>
                  <a:cs typeface="Segoe UI" panose="020B0502040204020203" pitchFamily="34" charset="0"/>
                </a:rPr>
                <a:t> phẩm </a:t>
              </a:r>
              <a:r>
                <a:rPr lang="en-US" sz="2400" kern="100" dirty="0" err="1">
                  <a:solidFill>
                    <a:schemeClr val="bg1"/>
                  </a:solidFill>
                  <a:effectLst/>
                  <a:latin typeface="Segoe UI" panose="020B0502040204020203" pitchFamily="34" charset="0"/>
                  <a:ea typeface="Aptos"/>
                  <a:cs typeface="Segoe UI" panose="020B0502040204020203" pitchFamily="34" charset="0"/>
                </a:rPr>
                <a:t>chất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năng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lực</a:t>
              </a:r>
              <a:r>
                <a:rPr lang="en-US" sz="2400" kern="100">
                  <a:solidFill>
                    <a:schemeClr val="bg1"/>
                  </a:solidFill>
                  <a:effectLst/>
                  <a:latin typeface="Segoe UI" panose="020B0502040204020203" pitchFamily="34" charset="0"/>
                  <a:ea typeface="Aptos"/>
                  <a:cs typeface="Segoe UI" panose="020B0502040204020203" pitchFamily="34" charset="0"/>
                </a:rPr>
                <a:t>, nêu </a:t>
              </a:r>
              <a:r>
                <a:rPr lang="en-US" sz="2400" kern="100" dirty="0" err="1">
                  <a:solidFill>
                    <a:schemeClr val="bg1"/>
                  </a:solidFill>
                  <a:effectLst/>
                  <a:latin typeface="Segoe UI" panose="020B0502040204020203" pitchFamily="34" charset="0"/>
                  <a:ea typeface="Aptos"/>
                  <a:cs typeface="Segoe UI" panose="020B0502040204020203" pitchFamily="34" charset="0"/>
                </a:rPr>
                <a:t>gương</a:t>
              </a:r>
              <a:r>
                <a:rPr lang="en-US" sz="2400" kern="100" dirty="0">
                  <a:solidFill>
                    <a:schemeClr val="bg1"/>
                  </a:solidFill>
                  <a:effectLst/>
                  <a:latin typeface="Segoe UI" panose="020B0502040204020203" pitchFamily="34" charset="0"/>
                  <a:ea typeface="Aptos"/>
                  <a:cs typeface="Segoe UI" panose="020B0502040204020203" pitchFamily="34" charset="0"/>
                </a:rPr>
                <a:t>.</a:t>
              </a:r>
              <a:endParaRPr lang="en-US" sz="240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grpSp>
        <p:nvGrpSpPr>
          <p:cNvPr id="48" name="Group 47">
            <a:extLst>
              <a:ext uri="{FF2B5EF4-FFF2-40B4-BE49-F238E27FC236}">
                <a16:creationId xmlns:a16="http://schemas.microsoft.com/office/drawing/2014/main" id="{A02AA5F7-A5BB-4C3A-9ADB-447E1652B5AA}"/>
              </a:ext>
            </a:extLst>
          </p:cNvPr>
          <p:cNvGrpSpPr/>
          <p:nvPr/>
        </p:nvGrpSpPr>
        <p:grpSpPr>
          <a:xfrm>
            <a:off x="7467600" y="2946687"/>
            <a:ext cx="3233066" cy="5369895"/>
            <a:chOff x="1368481" y="2267856"/>
            <a:chExt cx="2884863" cy="3801905"/>
          </a:xfrm>
        </p:grpSpPr>
        <p:pic>
          <p:nvPicPr>
            <p:cNvPr id="49" name="Picture 48" descr="A red and gold background&#10;&#10;Description automatically generated">
              <a:extLst>
                <a:ext uri="{FF2B5EF4-FFF2-40B4-BE49-F238E27FC236}">
                  <a16:creationId xmlns:a16="http://schemas.microsoft.com/office/drawing/2014/main" id="{ADCB5D7D-49C2-4490-8D87-2A3A92F31B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sp>
          <p:nvSpPr>
            <p:cNvPr id="51" name="TextBox 50">
              <a:extLst>
                <a:ext uri="{FF2B5EF4-FFF2-40B4-BE49-F238E27FC236}">
                  <a16:creationId xmlns:a16="http://schemas.microsoft.com/office/drawing/2014/main" id="{7137C1F6-1737-4170-8C06-75973358E506}"/>
                </a:ext>
              </a:extLst>
            </p:cNvPr>
            <p:cNvSpPr txBox="1"/>
            <p:nvPr/>
          </p:nvSpPr>
          <p:spPr>
            <a:xfrm>
              <a:off x="1370227" y="3090169"/>
              <a:ext cx="2808342" cy="1895790"/>
            </a:xfrm>
            <a:prstGeom prst="rect">
              <a:avLst/>
            </a:prstGeom>
            <a:noFill/>
            <a:effectLst/>
          </p:spPr>
          <p:txBody>
            <a:bodyPr wrap="square" rtlCol="0">
              <a:spAutoFit/>
            </a:bodyPr>
            <a:lstStyle/>
            <a:p>
              <a:pPr marR="0" algn="ctr">
                <a:spcBef>
                  <a:spcPts val="0"/>
                </a:spcBef>
                <a:spcAft>
                  <a:spcPts val="600"/>
                </a:spcAft>
              </a:pPr>
              <a:r>
                <a:rPr lang="en-US" sz="2400" b="1" kern="100" dirty="0" err="1">
                  <a:solidFill>
                    <a:srgbClr val="FFFF00"/>
                  </a:solidFill>
                  <a:effectLst/>
                  <a:latin typeface="Segoe UI" panose="020B0502040204020203" pitchFamily="34" charset="0"/>
                  <a:ea typeface="Aptos"/>
                  <a:cs typeface="Segoe UI" panose="020B0502040204020203" pitchFamily="34" charset="0"/>
                </a:rPr>
                <a:t>Thực</a:t>
              </a:r>
              <a:r>
                <a:rPr lang="en-US" sz="2400" b="1" kern="100" dirty="0">
                  <a:solidFill>
                    <a:srgbClr val="FFFF00"/>
                  </a:solidFill>
                  <a:effectLst/>
                  <a:latin typeface="Segoe UI" panose="020B0502040204020203" pitchFamily="34" charset="0"/>
                  <a:ea typeface="Aptos"/>
                  <a:cs typeface="Segoe UI" panose="020B0502040204020203" pitchFamily="34" charset="0"/>
                </a:rPr>
                <a:t> </a:t>
              </a:r>
              <a:r>
                <a:rPr lang="en-US" sz="2400" b="1" kern="100" dirty="0" err="1">
                  <a:solidFill>
                    <a:srgbClr val="FFFF00"/>
                  </a:solidFill>
                  <a:effectLst/>
                  <a:latin typeface="Segoe UI" panose="020B0502040204020203" pitchFamily="34" charset="0"/>
                  <a:ea typeface="Aptos"/>
                  <a:cs typeface="Segoe UI" panose="020B0502040204020203" pitchFamily="34" charset="0"/>
                </a:rPr>
                <a:t>hành</a:t>
              </a:r>
              <a:r>
                <a:rPr lang="en-US" sz="2400" b="1" kern="100" dirty="0">
                  <a:solidFill>
                    <a:srgbClr val="FFFF00"/>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triệt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để</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Dân</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là</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gốc</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phát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huy</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quyền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làm</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chủ</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của</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nhân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dân</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lấy</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sự</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hài</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lòng</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tín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nhiệm</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của</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dân</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làm</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tiêu</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chí</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đánh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giá</a:t>
              </a:r>
              <a:r>
                <a:rPr lang="en-US" sz="2400" kern="100" dirty="0">
                  <a:solidFill>
                    <a:schemeClr val="bg1"/>
                  </a:solidFill>
                  <a:effectLst/>
                  <a:latin typeface="Segoe UI" panose="020B0502040204020203" pitchFamily="34" charset="0"/>
                  <a:ea typeface="Aptos"/>
                  <a:cs typeface="Segoe UI" panose="020B0502040204020203" pitchFamily="34" charset="0"/>
                </a:rPr>
                <a:t>.</a:t>
              </a:r>
            </a:p>
          </p:txBody>
        </p:sp>
      </p:grpSp>
      <p:grpSp>
        <p:nvGrpSpPr>
          <p:cNvPr id="53" name="Group 52">
            <a:extLst>
              <a:ext uri="{FF2B5EF4-FFF2-40B4-BE49-F238E27FC236}">
                <a16:creationId xmlns:a16="http://schemas.microsoft.com/office/drawing/2014/main" id="{6AB194C9-8B64-4324-9B9E-99B356F30E58}"/>
              </a:ext>
            </a:extLst>
          </p:cNvPr>
          <p:cNvGrpSpPr/>
          <p:nvPr/>
        </p:nvGrpSpPr>
        <p:grpSpPr>
          <a:xfrm>
            <a:off x="10792791" y="2946687"/>
            <a:ext cx="3241397" cy="5369895"/>
            <a:chOff x="1368481" y="2267856"/>
            <a:chExt cx="2892297" cy="3801905"/>
          </a:xfrm>
        </p:grpSpPr>
        <p:pic>
          <p:nvPicPr>
            <p:cNvPr id="54" name="Picture 53" descr="A red and gold background&#10;&#10;Description automatically generated">
              <a:extLst>
                <a:ext uri="{FF2B5EF4-FFF2-40B4-BE49-F238E27FC236}">
                  <a16:creationId xmlns:a16="http://schemas.microsoft.com/office/drawing/2014/main" id="{77A0F2D4-CEA7-49D2-B0E4-34C1903710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sp>
          <p:nvSpPr>
            <p:cNvPr id="56" name="TextBox 55">
              <a:extLst>
                <a:ext uri="{FF2B5EF4-FFF2-40B4-BE49-F238E27FC236}">
                  <a16:creationId xmlns:a16="http://schemas.microsoft.com/office/drawing/2014/main" id="{BF7B1B81-413C-4929-8E32-8488C9540413}"/>
                </a:ext>
              </a:extLst>
            </p:cNvPr>
            <p:cNvSpPr txBox="1"/>
            <p:nvPr/>
          </p:nvSpPr>
          <p:spPr>
            <a:xfrm>
              <a:off x="1393116" y="3067909"/>
              <a:ext cx="2867662" cy="2680255"/>
            </a:xfrm>
            <a:prstGeom prst="rect">
              <a:avLst/>
            </a:prstGeom>
            <a:noFill/>
            <a:effectLst/>
          </p:spPr>
          <p:txBody>
            <a:bodyPr wrap="square" rtlCol="0">
              <a:spAutoFit/>
            </a:bodyPr>
            <a:lstStyle/>
            <a:p>
              <a:pPr marR="0" algn="ctr">
                <a:spcBef>
                  <a:spcPts val="0"/>
                </a:spcBef>
                <a:spcAft>
                  <a:spcPts val="600"/>
                </a:spcAft>
              </a:pPr>
              <a:r>
                <a:rPr lang="en-US" sz="2400" b="1" kern="100" dirty="0" err="1">
                  <a:solidFill>
                    <a:srgbClr val="FFFF00"/>
                  </a:solidFill>
                  <a:effectLst/>
                  <a:latin typeface="Segoe UI" panose="020B0502040204020203" pitchFamily="34" charset="0"/>
                  <a:ea typeface="Aptos"/>
                  <a:cs typeface="Segoe UI" panose="020B0502040204020203" pitchFamily="34" charset="0"/>
                </a:rPr>
                <a:t>Bám</a:t>
              </a:r>
              <a:r>
                <a:rPr lang="en-US" sz="2400" b="1" kern="100" dirty="0">
                  <a:solidFill>
                    <a:srgbClr val="FFFF00"/>
                  </a:solidFill>
                  <a:effectLst/>
                  <a:latin typeface="Segoe UI" panose="020B0502040204020203" pitchFamily="34" charset="0"/>
                  <a:ea typeface="Aptos"/>
                  <a:cs typeface="Segoe UI" panose="020B0502040204020203" pitchFamily="34" charset="0"/>
                </a:rPr>
                <a:t> </a:t>
              </a:r>
              <a:r>
                <a:rPr lang="en-US" sz="2400" b="1" kern="100" dirty="0" err="1">
                  <a:solidFill>
                    <a:srgbClr val="FFFF00"/>
                  </a:solidFill>
                  <a:effectLst/>
                  <a:latin typeface="Segoe UI" panose="020B0502040204020203" pitchFamily="34" charset="0"/>
                  <a:ea typeface="Aptos"/>
                  <a:cs typeface="Segoe UI" panose="020B0502040204020203" pitchFamily="34" charset="0"/>
                </a:rPr>
                <a:t>sát</a:t>
              </a:r>
              <a:r>
                <a:rPr lang="en-US" sz="2400" b="1" kern="100" dirty="0">
                  <a:solidFill>
                    <a:srgbClr val="FFFF00"/>
                  </a:solidFill>
                  <a:effectLst/>
                  <a:latin typeface="Segoe UI" panose="020B0502040204020203" pitchFamily="34" charset="0"/>
                  <a:ea typeface="Aptos"/>
                  <a:cs typeface="Segoe UI" panose="020B0502040204020203" pitchFamily="34" charset="0"/>
                </a:rPr>
                <a:t> </a:t>
              </a:r>
              <a:br>
                <a:rPr lang="en-US" sz="2400" b="1"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thực</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tiễn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dự</a:t>
              </a:r>
              <a:r>
                <a:rPr lang="en-US" sz="2400" kern="100">
                  <a:solidFill>
                    <a:schemeClr val="bg1"/>
                  </a:solidFill>
                  <a:effectLst/>
                  <a:latin typeface="Segoe UI" panose="020B0502040204020203" pitchFamily="34" charset="0"/>
                  <a:ea typeface="Aptos"/>
                  <a:cs typeface="Segoe UI" panose="020B0502040204020203" pitchFamily="34" charset="0"/>
                </a:rPr>
                <a:t> báo</a:t>
              </a:r>
              <a:r>
                <a:rPr lang="en-US" sz="2400" kern="100">
                  <a:solidFill>
                    <a:schemeClr val="bg1"/>
                  </a:solidFill>
                  <a:latin typeface="Segoe UI" panose="020B0502040204020203" pitchFamily="34" charset="0"/>
                  <a:ea typeface="Aptos"/>
                  <a:cs typeface="Segoe UI" panose="020B0502040204020203" pitchFamily="34" charset="0"/>
                </a:rPr>
                <a:t> </a:t>
              </a:r>
              <a:r>
                <a:rPr lang="en-US" sz="2400" kern="100">
                  <a:solidFill>
                    <a:schemeClr val="bg1"/>
                  </a:solidFill>
                  <a:effectLst/>
                  <a:latin typeface="Segoe UI" panose="020B0502040204020203" pitchFamily="34" charset="0"/>
                  <a:ea typeface="Aptos"/>
                  <a:cs typeface="Segoe UI" panose="020B0502040204020203" pitchFamily="34" charset="0"/>
                </a:rPr>
                <a:t>đúng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phản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err="1">
                  <a:solidFill>
                    <a:schemeClr val="bg1"/>
                  </a:solidFill>
                  <a:effectLst/>
                  <a:latin typeface="Segoe UI" panose="020B0502040204020203" pitchFamily="34" charset="0"/>
                  <a:ea typeface="Aptos"/>
                  <a:cs typeface="Segoe UI" panose="020B0502040204020203" pitchFamily="34" charset="0"/>
                </a:rPr>
                <a:t>ứng</a:t>
              </a:r>
              <a:r>
                <a:rPr lang="en-US" sz="2400" kern="100">
                  <a:solidFill>
                    <a:schemeClr val="bg1"/>
                  </a:solidFill>
                  <a:effectLst/>
                  <a:latin typeface="Segoe UI" panose="020B0502040204020203" pitchFamily="34" charset="0"/>
                  <a:ea typeface="Aptos"/>
                  <a:cs typeface="Segoe UI" panose="020B0502040204020203" pitchFamily="34" charset="0"/>
                </a:rPr>
                <a:t> </a:t>
              </a:r>
              <a:br>
                <a:rPr lang="en-US" sz="2400" kern="100">
                  <a:solidFill>
                    <a:schemeClr val="bg1"/>
                  </a:solidFill>
                  <a:effectLst/>
                  <a:latin typeface="Segoe UI" panose="020B0502040204020203" pitchFamily="34" charset="0"/>
                  <a:ea typeface="Aptos"/>
                  <a:cs typeface="Segoe UI" panose="020B0502040204020203" pitchFamily="34" charset="0"/>
                </a:rPr>
              </a:br>
              <a:r>
                <a:rPr lang="en-US" sz="2400" kern="100">
                  <a:solidFill>
                    <a:schemeClr val="bg1"/>
                  </a:solidFill>
                  <a:effectLst/>
                  <a:latin typeface="Segoe UI" panose="020B0502040204020203" pitchFamily="34" charset="0"/>
                  <a:ea typeface="Aptos"/>
                  <a:cs typeface="Segoe UI" panose="020B0502040204020203" pitchFamily="34" charset="0"/>
                </a:rPr>
                <a:t>chính </a:t>
              </a:r>
              <a:r>
                <a:rPr lang="en-US" sz="2400" kern="100" err="1">
                  <a:solidFill>
                    <a:schemeClr val="bg1"/>
                  </a:solidFill>
                  <a:effectLst/>
                  <a:latin typeface="Segoe UI" panose="020B0502040204020203" pitchFamily="34" charset="0"/>
                  <a:ea typeface="Aptos"/>
                  <a:cs typeface="Segoe UI" panose="020B0502040204020203" pitchFamily="34" charset="0"/>
                </a:rPr>
                <a:t>sách</a:t>
              </a:r>
              <a:r>
                <a:rPr lang="en-US" sz="2400" kern="100">
                  <a:solidFill>
                    <a:schemeClr val="bg1"/>
                  </a:solidFill>
                  <a:effectLst/>
                  <a:latin typeface="Segoe UI" panose="020B0502040204020203" pitchFamily="34" charset="0"/>
                  <a:ea typeface="Aptos"/>
                  <a:cs typeface="Segoe UI" panose="020B0502040204020203" pitchFamily="34" charset="0"/>
                </a:rPr>
                <a:t> linh </a:t>
              </a:r>
              <a:r>
                <a:rPr lang="en-US" sz="2400" kern="100" dirty="0" err="1">
                  <a:solidFill>
                    <a:schemeClr val="bg1"/>
                  </a:solidFill>
                  <a:effectLst/>
                  <a:latin typeface="Segoe UI" panose="020B0502040204020203" pitchFamily="34" charset="0"/>
                  <a:ea typeface="Aptos"/>
                  <a:cs typeface="Segoe UI" panose="020B0502040204020203" pitchFamily="34" charset="0"/>
                </a:rPr>
                <a:t>hoạt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kịp</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thời</a:t>
              </a:r>
              <a:r>
                <a:rPr lang="en-US" sz="2400" kern="100">
                  <a:solidFill>
                    <a:schemeClr val="bg1"/>
                  </a:solidFill>
                  <a:effectLst/>
                  <a:latin typeface="Segoe UI" panose="020B0502040204020203" pitchFamily="34" charset="0"/>
                  <a:ea typeface="Aptos"/>
                  <a:cs typeface="Segoe UI" panose="020B0502040204020203" pitchFamily="34" charset="0"/>
                </a:rPr>
                <a:t>; tổ </a:t>
              </a:r>
              <a:r>
                <a:rPr lang="en-US" sz="2400" kern="100" err="1">
                  <a:solidFill>
                    <a:schemeClr val="bg1"/>
                  </a:solidFill>
                  <a:effectLst/>
                  <a:latin typeface="Segoe UI" panose="020B0502040204020203" pitchFamily="34" charset="0"/>
                  <a:ea typeface="Aptos"/>
                  <a:cs typeface="Segoe UI" panose="020B0502040204020203" pitchFamily="34" charset="0"/>
                </a:rPr>
                <a:t>chức</a:t>
              </a:r>
              <a:r>
                <a:rPr lang="en-US" sz="2400" kern="100">
                  <a:solidFill>
                    <a:schemeClr val="bg1"/>
                  </a:solidFill>
                  <a:effectLst/>
                  <a:latin typeface="Segoe UI" panose="020B0502040204020203" pitchFamily="34" charset="0"/>
                  <a:ea typeface="Aptos"/>
                  <a:cs typeface="Segoe UI" panose="020B0502040204020203" pitchFamily="34" charset="0"/>
                </a:rPr>
                <a:t> </a:t>
              </a:r>
              <a:br>
                <a:rPr lang="en-US" sz="2400" kern="100">
                  <a:solidFill>
                    <a:schemeClr val="bg1"/>
                  </a:solidFill>
                  <a:effectLst/>
                  <a:latin typeface="Segoe UI" panose="020B0502040204020203" pitchFamily="34" charset="0"/>
                  <a:ea typeface="Aptos"/>
                  <a:cs typeface="Segoe UI" panose="020B0502040204020203" pitchFamily="34" charset="0"/>
                </a:rPr>
              </a:br>
              <a:r>
                <a:rPr lang="en-US" sz="2400" kern="100">
                  <a:solidFill>
                    <a:schemeClr val="bg1"/>
                  </a:solidFill>
                  <a:effectLst/>
                  <a:latin typeface="Segoe UI" panose="020B0502040204020203" pitchFamily="34" charset="0"/>
                  <a:ea typeface="Aptos"/>
                  <a:cs typeface="Segoe UI" panose="020B0502040204020203" pitchFamily="34" charset="0"/>
                </a:rPr>
                <a:t>thực </a:t>
              </a:r>
              <a:r>
                <a:rPr lang="en-US" sz="2400" kern="100" dirty="0" err="1">
                  <a:solidFill>
                    <a:schemeClr val="bg1"/>
                  </a:solidFill>
                  <a:effectLst/>
                  <a:latin typeface="Segoe UI" panose="020B0502040204020203" pitchFamily="34" charset="0"/>
                  <a:ea typeface="Aptos"/>
                  <a:cs typeface="Segoe UI" panose="020B0502040204020203" pitchFamily="34" charset="0"/>
                </a:rPr>
                <a:t>hiện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quyết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liệt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rõ</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trách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nhiệm</a:t>
              </a:r>
              <a:r>
                <a:rPr lang="en-US" sz="2400" kern="100">
                  <a:solidFill>
                    <a:schemeClr val="bg1"/>
                  </a:solidFill>
                  <a:effectLst/>
                  <a:latin typeface="Segoe UI" panose="020B0502040204020203" pitchFamily="34" charset="0"/>
                  <a:ea typeface="Aptos"/>
                  <a:cs typeface="Segoe UI" panose="020B0502040204020203" pitchFamily="34" charset="0"/>
                </a:rPr>
                <a:t>; </a:t>
              </a:r>
              <a:br>
                <a:rPr lang="en-US" sz="2400" kern="100">
                  <a:solidFill>
                    <a:schemeClr val="bg1"/>
                  </a:solidFill>
                  <a:effectLst/>
                  <a:latin typeface="Segoe UI" panose="020B0502040204020203" pitchFamily="34" charset="0"/>
                  <a:ea typeface="Aptos"/>
                  <a:cs typeface="Segoe UI" panose="020B0502040204020203" pitchFamily="34" charset="0"/>
                </a:rPr>
              </a:br>
              <a:r>
                <a:rPr lang="en-US" sz="2400" kern="100">
                  <a:solidFill>
                    <a:schemeClr val="bg1"/>
                  </a:solidFill>
                  <a:effectLst/>
                  <a:latin typeface="Segoe UI" panose="020B0502040204020203" pitchFamily="34" charset="0"/>
                  <a:ea typeface="Aptos"/>
                  <a:cs typeface="Segoe UI" panose="020B0502040204020203" pitchFamily="34" charset="0"/>
                </a:rPr>
                <a:t>kiểm </a:t>
              </a:r>
              <a:r>
                <a:rPr lang="en-US" sz="2400" kern="100" dirty="0" err="1">
                  <a:solidFill>
                    <a:schemeClr val="bg1"/>
                  </a:solidFill>
                  <a:effectLst/>
                  <a:latin typeface="Segoe UI" panose="020B0502040204020203" pitchFamily="34" charset="0"/>
                  <a:ea typeface="Aptos"/>
                  <a:cs typeface="Segoe UI" panose="020B0502040204020203" pitchFamily="34" charset="0"/>
                </a:rPr>
                <a:t>tra</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giám</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sát</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chặt</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chẽ</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tháo</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gỡ</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điểm</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nghẽn</a:t>
              </a:r>
              <a:r>
                <a:rPr lang="en-US" sz="2400" kern="100" dirty="0">
                  <a:solidFill>
                    <a:schemeClr val="bg1"/>
                  </a:solidFill>
                  <a:effectLst/>
                  <a:latin typeface="Segoe UI" panose="020B0502040204020203" pitchFamily="34" charset="0"/>
                  <a:ea typeface="Aptos"/>
                  <a:cs typeface="Segoe UI" panose="020B0502040204020203" pitchFamily="34" charset="0"/>
                </a:rPr>
                <a:t>.</a:t>
              </a:r>
            </a:p>
          </p:txBody>
        </p:sp>
      </p:grpSp>
      <p:grpSp>
        <p:nvGrpSpPr>
          <p:cNvPr id="58" name="Group 57">
            <a:extLst>
              <a:ext uri="{FF2B5EF4-FFF2-40B4-BE49-F238E27FC236}">
                <a16:creationId xmlns:a16="http://schemas.microsoft.com/office/drawing/2014/main" id="{11685F40-A3C1-4AAF-A3D3-89D50541A5C8}"/>
              </a:ext>
            </a:extLst>
          </p:cNvPr>
          <p:cNvGrpSpPr/>
          <p:nvPr/>
        </p:nvGrpSpPr>
        <p:grpSpPr>
          <a:xfrm>
            <a:off x="14150355" y="3011985"/>
            <a:ext cx="3233066" cy="5369895"/>
            <a:chOff x="1368481" y="2267856"/>
            <a:chExt cx="2884863" cy="3801905"/>
          </a:xfrm>
        </p:grpSpPr>
        <p:pic>
          <p:nvPicPr>
            <p:cNvPr id="59" name="Picture 58" descr="A red and gold background&#10;&#10;Description automatically generated">
              <a:extLst>
                <a:ext uri="{FF2B5EF4-FFF2-40B4-BE49-F238E27FC236}">
                  <a16:creationId xmlns:a16="http://schemas.microsoft.com/office/drawing/2014/main" id="{146E60AB-1306-4D7F-8E90-136712960D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sp>
          <p:nvSpPr>
            <p:cNvPr id="61" name="TextBox 60">
              <a:extLst>
                <a:ext uri="{FF2B5EF4-FFF2-40B4-BE49-F238E27FC236}">
                  <a16:creationId xmlns:a16="http://schemas.microsoft.com/office/drawing/2014/main" id="{9874383D-AA57-45D5-A20C-51813E989214}"/>
                </a:ext>
              </a:extLst>
            </p:cNvPr>
            <p:cNvSpPr txBox="1"/>
            <p:nvPr/>
          </p:nvSpPr>
          <p:spPr>
            <a:xfrm>
              <a:off x="1385821" y="3043938"/>
              <a:ext cx="2808342" cy="1895790"/>
            </a:xfrm>
            <a:prstGeom prst="rect">
              <a:avLst/>
            </a:prstGeom>
            <a:noFill/>
            <a:effectLst/>
          </p:spPr>
          <p:txBody>
            <a:bodyPr wrap="square" rtlCol="0">
              <a:spAutoFit/>
            </a:bodyPr>
            <a:lstStyle/>
            <a:p>
              <a:pPr marR="0" algn="ctr">
                <a:spcBef>
                  <a:spcPts val="900"/>
                </a:spcBef>
                <a:spcAft>
                  <a:spcPts val="0"/>
                </a:spcAft>
              </a:pPr>
              <a:r>
                <a:rPr lang="en-US" sz="2400" b="1" kern="100" dirty="0" err="1">
                  <a:solidFill>
                    <a:srgbClr val="FFFF00"/>
                  </a:solidFill>
                  <a:effectLst/>
                  <a:latin typeface="Segoe UI" panose="020B0502040204020203" pitchFamily="34" charset="0"/>
                  <a:ea typeface="Aptos"/>
                  <a:cs typeface="Segoe UI" panose="020B0502040204020203" pitchFamily="34" charset="0"/>
                </a:rPr>
                <a:t>Đổi</a:t>
              </a:r>
              <a:r>
                <a:rPr lang="en-US" sz="2400" b="1" kern="100" dirty="0">
                  <a:solidFill>
                    <a:srgbClr val="FFFF00"/>
                  </a:solidFill>
                  <a:effectLst/>
                  <a:latin typeface="Segoe UI" panose="020B0502040204020203" pitchFamily="34" charset="0"/>
                  <a:ea typeface="Aptos"/>
                  <a:cs typeface="Segoe UI" panose="020B0502040204020203" pitchFamily="34" charset="0"/>
                </a:rPr>
                <a:t> </a:t>
              </a:r>
              <a:r>
                <a:rPr lang="en-US" sz="2400" b="1" kern="100" dirty="0" err="1">
                  <a:solidFill>
                    <a:srgbClr val="FFFF00"/>
                  </a:solidFill>
                  <a:effectLst/>
                  <a:latin typeface="Segoe UI" panose="020B0502040204020203" pitchFamily="34" charset="0"/>
                  <a:ea typeface="Aptos"/>
                  <a:cs typeface="Segoe UI" panose="020B0502040204020203" pitchFamily="34" charset="0"/>
                </a:rPr>
                <a:t>mới</a:t>
              </a:r>
              <a:r>
                <a:rPr lang="en-US" sz="2400" b="1" kern="100" dirty="0">
                  <a:solidFill>
                    <a:srgbClr val="FFFF00"/>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tư</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duy</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chiến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lược</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kiên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định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chiến</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lược</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nhưng</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linh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hoạt</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sách</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lược</a:t>
              </a:r>
              <a:r>
                <a:rPr lang="en-US" sz="2400" kern="100">
                  <a:solidFill>
                    <a:schemeClr val="bg1"/>
                  </a:solidFill>
                  <a:effectLst/>
                  <a:latin typeface="Segoe UI" panose="020B0502040204020203" pitchFamily="34" charset="0"/>
                  <a:ea typeface="Aptos"/>
                  <a:cs typeface="Segoe UI" panose="020B0502040204020203" pitchFamily="34" charset="0"/>
                </a:rPr>
                <a:t>; </a:t>
              </a:r>
              <a:br>
                <a:rPr lang="en-US" sz="2400" kern="100">
                  <a:solidFill>
                    <a:schemeClr val="bg1"/>
                  </a:solidFill>
                  <a:effectLst/>
                  <a:latin typeface="Segoe UI" panose="020B0502040204020203" pitchFamily="34" charset="0"/>
                  <a:ea typeface="Aptos"/>
                  <a:cs typeface="Segoe UI" panose="020B0502040204020203" pitchFamily="34" charset="0"/>
                </a:rPr>
              </a:br>
              <a:r>
                <a:rPr lang="en-US" sz="2400" kern="100">
                  <a:solidFill>
                    <a:schemeClr val="bg1"/>
                  </a:solidFill>
                  <a:effectLst/>
                  <a:latin typeface="Segoe UI" panose="020B0502040204020203" pitchFamily="34" charset="0"/>
                  <a:ea typeface="Aptos"/>
                  <a:cs typeface="Segoe UI" panose="020B0502040204020203" pitchFamily="34" charset="0"/>
                </a:rPr>
                <a:t>chống chủ </a:t>
              </a:r>
              <a:r>
                <a:rPr lang="en-US" sz="2400" kern="100" dirty="0" err="1">
                  <a:solidFill>
                    <a:schemeClr val="bg1"/>
                  </a:solidFill>
                  <a:effectLst/>
                  <a:latin typeface="Segoe UI" panose="020B0502040204020203" pitchFamily="34" charset="0"/>
                  <a:ea typeface="Aptos"/>
                  <a:cs typeface="Segoe UI" panose="020B0502040204020203" pitchFamily="34" charset="0"/>
                </a:rPr>
                <a:t>quan</a:t>
              </a:r>
              <a:r>
                <a:rPr lang="en-US" sz="2400" kern="100" dirty="0">
                  <a:solidFill>
                    <a:schemeClr val="bg1"/>
                  </a:solidFill>
                  <a:effectLst/>
                  <a:latin typeface="Segoe UI" panose="020B0502040204020203" pitchFamily="34" charset="0"/>
                  <a:ea typeface="Aptos"/>
                  <a:cs typeface="Segoe UI" panose="020B0502040204020203" pitchFamily="34" charset="0"/>
                </a:rPr>
                <a:t>, </a:t>
              </a:r>
              <a:br>
                <a:rPr lang="en-US" sz="2400" kern="100" dirty="0">
                  <a:solidFill>
                    <a:schemeClr val="bg1"/>
                  </a:solidFill>
                  <a:effectLst/>
                  <a:latin typeface="Segoe UI" panose="020B0502040204020203" pitchFamily="34" charset="0"/>
                  <a:ea typeface="Aptos"/>
                  <a:cs typeface="Segoe UI" panose="020B0502040204020203" pitchFamily="34" charset="0"/>
                </a:rPr>
              </a:br>
              <a:r>
                <a:rPr lang="en-US" sz="2400" kern="100" dirty="0" err="1">
                  <a:solidFill>
                    <a:schemeClr val="bg1"/>
                  </a:solidFill>
                  <a:effectLst/>
                  <a:latin typeface="Segoe UI" panose="020B0502040204020203" pitchFamily="34" charset="0"/>
                  <a:ea typeface="Aptos"/>
                  <a:cs typeface="Segoe UI" panose="020B0502040204020203" pitchFamily="34" charset="0"/>
                </a:rPr>
                <a:t>duy</a:t>
              </a:r>
              <a:r>
                <a:rPr lang="en-US" sz="2400" kern="100" dirty="0">
                  <a:solidFill>
                    <a:schemeClr val="bg1"/>
                  </a:solidFill>
                  <a:effectLst/>
                  <a:latin typeface="Segoe UI" panose="020B0502040204020203" pitchFamily="34" charset="0"/>
                  <a:ea typeface="Aptos"/>
                  <a:cs typeface="Segoe UI" panose="020B0502040204020203" pitchFamily="34" charset="0"/>
                </a:rPr>
                <a:t> ý </a:t>
              </a:r>
              <a:r>
                <a:rPr lang="en-US" sz="2400" kern="100" dirty="0" err="1">
                  <a:solidFill>
                    <a:schemeClr val="bg1"/>
                  </a:solidFill>
                  <a:effectLst/>
                  <a:latin typeface="Segoe UI" panose="020B0502040204020203" pitchFamily="34" charset="0"/>
                  <a:ea typeface="Aptos"/>
                  <a:cs typeface="Segoe UI" panose="020B0502040204020203" pitchFamily="34" charset="0"/>
                </a:rPr>
                <a:t>chí</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giáo</a:t>
              </a:r>
              <a:r>
                <a:rPr lang="en-US" sz="2400" kern="100" dirty="0">
                  <a:solidFill>
                    <a:schemeClr val="bg1"/>
                  </a:solidFill>
                  <a:effectLst/>
                  <a:latin typeface="Segoe UI" panose="020B0502040204020203" pitchFamily="34" charset="0"/>
                  <a:ea typeface="Aptos"/>
                  <a:cs typeface="Segoe UI" panose="020B0502040204020203" pitchFamily="34" charset="0"/>
                </a:rPr>
                <a:t> </a:t>
              </a:r>
              <a:r>
                <a:rPr lang="en-US" sz="2400" kern="100" dirty="0" err="1">
                  <a:solidFill>
                    <a:schemeClr val="bg1"/>
                  </a:solidFill>
                  <a:effectLst/>
                  <a:latin typeface="Segoe UI" panose="020B0502040204020203" pitchFamily="34" charset="0"/>
                  <a:ea typeface="Aptos"/>
                  <a:cs typeface="Segoe UI" panose="020B0502040204020203" pitchFamily="34" charset="0"/>
                </a:rPr>
                <a:t>điều</a:t>
              </a:r>
              <a:r>
                <a:rPr lang="en-US" sz="2400" kern="100" dirty="0">
                  <a:solidFill>
                    <a:schemeClr val="bg1"/>
                  </a:solidFill>
                  <a:effectLst/>
                  <a:latin typeface="Segoe UI" panose="020B0502040204020203" pitchFamily="34" charset="0"/>
                  <a:ea typeface="Aptos"/>
                  <a:cs typeface="Segoe UI" panose="020B0502040204020203" pitchFamily="34" charset="0"/>
                </a:rPr>
                <a:t>.</a:t>
              </a:r>
              <a:endParaRPr lang="en-US" sz="240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63" name="Graphic 28">
            <a:extLst>
              <a:ext uri="{FF2B5EF4-FFF2-40B4-BE49-F238E27FC236}">
                <a16:creationId xmlns:a16="http://schemas.microsoft.com/office/drawing/2014/main" id="{ED9EA55F-A328-4F6B-93BA-03DA7499B9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59411" y="3115128"/>
            <a:ext cx="622405" cy="633518"/>
          </a:xfrm>
          <a:prstGeom prst="rect">
            <a:avLst/>
          </a:prstGeom>
        </p:spPr>
      </p:pic>
      <p:pic>
        <p:nvPicPr>
          <p:cNvPr id="64" name="Graphic 28">
            <a:extLst>
              <a:ext uri="{FF2B5EF4-FFF2-40B4-BE49-F238E27FC236}">
                <a16:creationId xmlns:a16="http://schemas.microsoft.com/office/drawing/2014/main" id="{54565A1F-DEB3-408F-855E-FE0F7BA1413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92477" y="3096089"/>
            <a:ext cx="622405" cy="633518"/>
          </a:xfrm>
          <a:prstGeom prst="rect">
            <a:avLst/>
          </a:prstGeom>
        </p:spPr>
      </p:pic>
      <p:pic>
        <p:nvPicPr>
          <p:cNvPr id="65" name="Graphic 28">
            <a:extLst>
              <a:ext uri="{FF2B5EF4-FFF2-40B4-BE49-F238E27FC236}">
                <a16:creationId xmlns:a16="http://schemas.microsoft.com/office/drawing/2014/main" id="{C0554E92-A0A6-45D1-A5BF-91D75199BB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082850" y="3155843"/>
            <a:ext cx="622405" cy="633518"/>
          </a:xfrm>
          <a:prstGeom prst="rect">
            <a:avLst/>
          </a:prstGeom>
        </p:spPr>
      </p:pic>
      <p:pic>
        <p:nvPicPr>
          <p:cNvPr id="66" name="Graphic 28">
            <a:extLst>
              <a:ext uri="{FF2B5EF4-FFF2-40B4-BE49-F238E27FC236}">
                <a16:creationId xmlns:a16="http://schemas.microsoft.com/office/drawing/2014/main" id="{245E53CC-6877-435C-97F9-B95BD8013A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475875" y="3210476"/>
            <a:ext cx="622405" cy="633518"/>
          </a:xfrm>
          <a:prstGeom prst="rect">
            <a:avLst/>
          </a:prstGeom>
        </p:spPr>
      </p:pic>
      <p:sp>
        <p:nvSpPr>
          <p:cNvPr id="68" name="TextBox 67">
            <a:extLst>
              <a:ext uri="{FF2B5EF4-FFF2-40B4-BE49-F238E27FC236}">
                <a16:creationId xmlns:a16="http://schemas.microsoft.com/office/drawing/2014/main" id="{6C46E802-5ECB-4824-9760-4F454943C799}"/>
              </a:ext>
            </a:extLst>
          </p:cNvPr>
          <p:cNvSpPr txBox="1"/>
          <p:nvPr/>
        </p:nvSpPr>
        <p:spPr>
          <a:xfrm>
            <a:off x="5561099" y="3180312"/>
            <a:ext cx="419027" cy="412107"/>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2</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sp>
        <p:nvSpPr>
          <p:cNvPr id="74" name="TextBox 73">
            <a:extLst>
              <a:ext uri="{FF2B5EF4-FFF2-40B4-BE49-F238E27FC236}">
                <a16:creationId xmlns:a16="http://schemas.microsoft.com/office/drawing/2014/main" id="{74B7DC6B-C52B-4499-A945-49F747350C1F}"/>
              </a:ext>
            </a:extLst>
          </p:cNvPr>
          <p:cNvSpPr txBox="1"/>
          <p:nvPr/>
        </p:nvSpPr>
        <p:spPr>
          <a:xfrm>
            <a:off x="12170489" y="3249717"/>
            <a:ext cx="419027" cy="412107"/>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4</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sp>
        <p:nvSpPr>
          <p:cNvPr id="75" name="TextBox 74">
            <a:extLst>
              <a:ext uri="{FF2B5EF4-FFF2-40B4-BE49-F238E27FC236}">
                <a16:creationId xmlns:a16="http://schemas.microsoft.com/office/drawing/2014/main" id="{BB979B2B-AA7B-4DCB-AB59-31F07CE519AA}"/>
              </a:ext>
            </a:extLst>
          </p:cNvPr>
          <p:cNvSpPr txBox="1"/>
          <p:nvPr/>
        </p:nvSpPr>
        <p:spPr>
          <a:xfrm>
            <a:off x="8794165" y="3180312"/>
            <a:ext cx="419027" cy="412107"/>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3</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sp>
        <p:nvSpPr>
          <p:cNvPr id="76" name="TextBox 75">
            <a:extLst>
              <a:ext uri="{FF2B5EF4-FFF2-40B4-BE49-F238E27FC236}">
                <a16:creationId xmlns:a16="http://schemas.microsoft.com/office/drawing/2014/main" id="{8076C5C1-8CB7-42BD-AA0B-76A4B5F1D87B}"/>
              </a:ext>
            </a:extLst>
          </p:cNvPr>
          <p:cNvSpPr txBox="1"/>
          <p:nvPr/>
        </p:nvSpPr>
        <p:spPr>
          <a:xfrm>
            <a:off x="15557374" y="3317033"/>
            <a:ext cx="419027" cy="412107"/>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5</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grpSp>
        <p:nvGrpSpPr>
          <p:cNvPr id="37" name="그룹 73">
            <a:extLst>
              <a:ext uri="{FF2B5EF4-FFF2-40B4-BE49-F238E27FC236}">
                <a16:creationId xmlns:a16="http://schemas.microsoft.com/office/drawing/2014/main" id="{E9EF83FE-D232-4E90-A029-F0D4CF947E1D}"/>
              </a:ext>
            </a:extLst>
          </p:cNvPr>
          <p:cNvGrpSpPr/>
          <p:nvPr/>
        </p:nvGrpSpPr>
        <p:grpSpPr>
          <a:xfrm>
            <a:off x="3959078" y="871865"/>
            <a:ext cx="11766712" cy="1086358"/>
            <a:chOff x="5069398" y="4469582"/>
            <a:chExt cx="269555" cy="1344774"/>
          </a:xfrm>
          <a:solidFill>
            <a:schemeClr val="bg1"/>
          </a:solidFill>
        </p:grpSpPr>
        <p:sp>
          <p:nvSpPr>
            <p:cNvPr id="38" name="Rectangle 16">
              <a:extLst>
                <a:ext uri="{FF2B5EF4-FFF2-40B4-BE49-F238E27FC236}">
                  <a16:creationId xmlns:a16="http://schemas.microsoft.com/office/drawing/2014/main" id="{B530F984-2949-423C-90A2-2264C9D9ADEC}"/>
                </a:ext>
              </a:extLst>
            </p:cNvPr>
            <p:cNvSpPr/>
            <p:nvPr/>
          </p:nvSpPr>
          <p:spPr>
            <a:xfrm>
              <a:off x="5069398" y="4469582"/>
              <a:ext cx="269555" cy="1344774"/>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0" name="직사각형 113">
              <a:extLst>
                <a:ext uri="{FF2B5EF4-FFF2-40B4-BE49-F238E27FC236}">
                  <a16:creationId xmlns:a16="http://schemas.microsoft.com/office/drawing/2014/main" id="{CEF039BC-5E21-4CD7-9E98-0DED48AC301E}"/>
                </a:ext>
              </a:extLst>
            </p:cNvPr>
            <p:cNvSpPr>
              <a:spLocks noChangeArrowheads="1"/>
            </p:cNvSpPr>
            <p:nvPr/>
          </p:nvSpPr>
          <p:spPr bwMode="auto">
            <a:xfrm>
              <a:off x="5072966" y="4665733"/>
              <a:ext cx="262419" cy="1028669"/>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4800" b="1">
                  <a:solidFill>
                    <a:srgbClr val="FFFF00"/>
                  </a:solidFill>
                  <a:latin typeface="Segoe UI" panose="020B0502040204020203" pitchFamily="34" charset="0"/>
                  <a:ea typeface="Aptos"/>
                  <a:cs typeface="Segoe UI" panose="020B0502040204020203" pitchFamily="34" charset="0"/>
                </a:rPr>
                <a:t>5 BÀI HỌC KINH NGHIỆM</a:t>
              </a:r>
              <a:endParaRPr lang="en-US" sz="4800" b="1" dirty="0">
                <a:solidFill>
                  <a:srgbClr val="FFFF00"/>
                </a:solidFill>
                <a:latin typeface="Segoe UI" panose="020B0502040204020203" pitchFamily="34" charset="0"/>
                <a:ea typeface="Aptos"/>
                <a:cs typeface="Segoe UI" panose="020B0502040204020203" pitchFamily="34" charset="0"/>
              </a:endParaRPr>
            </a:p>
          </p:txBody>
        </p:sp>
      </p:grpSp>
      <p:sp>
        <p:nvSpPr>
          <p:cNvPr id="2" name="Slide Number Placeholder 1"/>
          <p:cNvSpPr>
            <a:spLocks noGrp="1"/>
          </p:cNvSpPr>
          <p:nvPr>
            <p:ph type="sldNum" sz="quarter" idx="12"/>
          </p:nvPr>
        </p:nvSpPr>
        <p:spPr>
          <a:xfrm>
            <a:off x="15179015" y="911291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16</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960627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circle(in)">
                                      <p:cBhvr>
                                        <p:cTn id="10" dur="2000"/>
                                        <p:tgtEl>
                                          <p:spTgt spid="37"/>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heel(1)">
                                      <p:cBhvr>
                                        <p:cTn id="18" dur="20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randombar(horizontal)">
                                      <p:cBhvr>
                                        <p:cTn id="23" dur="500"/>
                                        <p:tgtEl>
                                          <p:spTgt spid="63"/>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randombar(horizontal)">
                                      <p:cBhvr>
                                        <p:cTn id="26" dur="500"/>
                                        <p:tgtEl>
                                          <p:spTgt spid="68"/>
                                        </p:tgtEl>
                                      </p:cBhvr>
                                    </p:animEffect>
                                  </p:childTnLst>
                                </p:cTn>
                              </p:par>
                              <p:par>
                                <p:cTn id="27" presetID="14" presetClass="entr" presetSubtype="10" fill="hold"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randombar(horizontal)">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75"/>
                                        </p:tgtEl>
                                        <p:attrNameLst>
                                          <p:attrName>style.visibility</p:attrName>
                                        </p:attrNameLst>
                                      </p:cBhvr>
                                      <p:to>
                                        <p:strVal val="visible"/>
                                      </p:to>
                                    </p:set>
                                    <p:animEffect transition="in" filter="barn(inVertical)">
                                      <p:cBhvr>
                                        <p:cTn id="34" dur="500"/>
                                        <p:tgtEl>
                                          <p:spTgt spid="75"/>
                                        </p:tgtEl>
                                      </p:cBhvr>
                                    </p:animEffect>
                                  </p:childTnLst>
                                </p:cTn>
                              </p:par>
                              <p:par>
                                <p:cTn id="35" presetID="16" presetClass="entr" presetSubtype="21"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barn(inVertical)">
                                      <p:cBhvr>
                                        <p:cTn id="37" dur="500"/>
                                        <p:tgtEl>
                                          <p:spTgt spid="64"/>
                                        </p:tgtEl>
                                      </p:cBhvr>
                                    </p:animEffect>
                                  </p:childTnLst>
                                </p:cTn>
                              </p:par>
                              <p:par>
                                <p:cTn id="38" presetID="16" presetClass="entr" presetSubtype="21"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barn(inVertical)">
                                      <p:cBhvr>
                                        <p:cTn id="40" dur="5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65"/>
                                        </p:tgtEl>
                                        <p:attrNameLst>
                                          <p:attrName>style.visibility</p:attrName>
                                        </p:attrNameLst>
                                      </p:cBhvr>
                                      <p:to>
                                        <p:strVal val="visible"/>
                                      </p:to>
                                    </p:set>
                                    <p:animEffect transition="in" filter="wheel(1)">
                                      <p:cBhvr>
                                        <p:cTn id="45" dur="2000"/>
                                        <p:tgtEl>
                                          <p:spTgt spid="65"/>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heel(1)">
                                      <p:cBhvr>
                                        <p:cTn id="48" dur="2000"/>
                                        <p:tgtEl>
                                          <p:spTgt spid="74"/>
                                        </p:tgtEl>
                                      </p:cBhvr>
                                    </p:animEffect>
                                  </p:childTnLst>
                                </p:cTn>
                              </p:par>
                              <p:par>
                                <p:cTn id="49" presetID="21" presetClass="entr" presetSubtype="1" fill="hold"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wheel(1)">
                                      <p:cBhvr>
                                        <p:cTn id="51" dur="2000"/>
                                        <p:tgtEl>
                                          <p:spTgt spid="53"/>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76"/>
                                        </p:tgtEl>
                                        <p:attrNameLst>
                                          <p:attrName>style.visibility</p:attrName>
                                        </p:attrNameLst>
                                      </p:cBhvr>
                                      <p:to>
                                        <p:strVal val="visible"/>
                                      </p:to>
                                    </p:set>
                                    <p:animEffect transition="in" filter="randombar(horizontal)">
                                      <p:cBhvr>
                                        <p:cTn id="56" dur="500"/>
                                        <p:tgtEl>
                                          <p:spTgt spid="76"/>
                                        </p:tgtEl>
                                      </p:cBhvr>
                                    </p:animEffect>
                                  </p:childTnLst>
                                </p:cTn>
                              </p:par>
                              <p:par>
                                <p:cTn id="57" presetID="14" presetClass="entr" presetSubtype="10" fill="hold" nodeType="with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randombar(horizontal)">
                                      <p:cBhvr>
                                        <p:cTn id="59" dur="500"/>
                                        <p:tgtEl>
                                          <p:spTgt spid="66"/>
                                        </p:tgtEl>
                                      </p:cBhvr>
                                    </p:animEffect>
                                  </p:childTnLst>
                                </p:cTn>
                              </p:par>
                              <p:par>
                                <p:cTn id="60" presetID="14" presetClass="entr" presetSubtype="10" fill="hold"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randombar(horizontal)">
                                      <p:cBhvr>
                                        <p:cTn id="6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4" grpId="0"/>
      <p:bldP spid="75" grpId="0"/>
      <p:bldP spid="7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097"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201993" y="1252509"/>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2895359" y="1759492"/>
            <a:ext cx="8362820" cy="700412"/>
            <a:chOff x="5069398" y="4469582"/>
            <a:chExt cx="255477"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55477"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48376"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2800" b="1" kern="100">
                  <a:solidFill>
                    <a:srgbClr val="FFFF00"/>
                  </a:solidFill>
                  <a:latin typeface="Segoe UI" panose="020B0502040204020203" pitchFamily="34" charset="0"/>
                  <a:ea typeface="Segoe UI Black" panose="020B0A02040204020203" pitchFamily="34" charset="0"/>
                  <a:cs typeface="Segoe UI" panose="020B0502040204020203" pitchFamily="34" charset="0"/>
                </a:rPr>
                <a:t>a) </a:t>
              </a:r>
              <a:r>
                <a:rPr lang="en-US" sz="2800" b="1">
                  <a:solidFill>
                    <a:srgbClr val="FFFF00"/>
                  </a:solidFill>
                  <a:latin typeface="Segoe UI" panose="020B0502040204020203" pitchFamily="34" charset="0"/>
                  <a:cs typeface="Segoe UI" panose="020B0502040204020203" pitchFamily="34" charset="0"/>
                </a:rPr>
                <a:t>BỐI </a:t>
              </a:r>
              <a:r>
                <a:rPr lang="en-US" sz="2800" b="1" dirty="0">
                  <a:solidFill>
                    <a:srgbClr val="FFFF00"/>
                  </a:solidFill>
                  <a:latin typeface="Segoe UI" panose="020B0502040204020203" pitchFamily="34" charset="0"/>
                  <a:cs typeface="Segoe UI" panose="020B0502040204020203" pitchFamily="34" charset="0"/>
                </a:rPr>
                <a:t>CẢNH QUỐC TẾ</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5791200" y="716928"/>
            <a:ext cx="8383990" cy="424516"/>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just">
              <a:lnSpc>
                <a:spcPts val="1700"/>
              </a:lnSpc>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2.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BỐI CẢNH MỚI VÀ VẬN HỘI MỚI</a:t>
            </a:r>
            <a:endParaRPr lang="en-US" sz="3600" dirty="0">
              <a:solidFill>
                <a:srgbClr val="C00000"/>
              </a:solidFill>
              <a:effectLst/>
              <a:latin typeface="Segoe UI" panose="020B0502040204020203" pitchFamily="34" charset="0"/>
              <a:ea typeface="Aptos"/>
              <a:cs typeface="Segoe UI" panose="020B0502040204020203" pitchFamily="34" charset="0"/>
            </a:endParaRPr>
          </a:p>
        </p:txBody>
      </p:sp>
      <p:sp>
        <p:nvSpPr>
          <p:cNvPr id="112" name="Rounded Rectangle 4">
            <a:extLst>
              <a:ext uri="{FF2B5EF4-FFF2-40B4-BE49-F238E27FC236}">
                <a16:creationId xmlns:a16="http://schemas.microsoft.com/office/drawing/2014/main" id="{8B84CDD1-3C3A-4815-AD5F-874BFBD5BF84}"/>
              </a:ext>
            </a:extLst>
          </p:cNvPr>
          <p:cNvSpPr/>
          <p:nvPr>
            <p:custDataLst>
              <p:tags r:id="rId2"/>
            </p:custDataLst>
          </p:nvPr>
        </p:nvSpPr>
        <p:spPr>
          <a:xfrm>
            <a:off x="2775580" y="2717604"/>
            <a:ext cx="3916471" cy="5196168"/>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3" name="Right Arrow 6">
            <a:extLst>
              <a:ext uri="{FF2B5EF4-FFF2-40B4-BE49-F238E27FC236}">
                <a16:creationId xmlns:a16="http://schemas.microsoft.com/office/drawing/2014/main" id="{3BDB48CF-5F94-41FC-8EC6-6A6509CAE3C2}"/>
              </a:ext>
            </a:extLst>
          </p:cNvPr>
          <p:cNvSpPr/>
          <p:nvPr>
            <p:custDataLst>
              <p:tags r:id="rId3"/>
            </p:custDataLst>
          </p:nvPr>
        </p:nvSpPr>
        <p:spPr>
          <a:xfrm>
            <a:off x="2775580" y="2781300"/>
            <a:ext cx="2515879" cy="1081167"/>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TextBox 113">
            <a:extLst>
              <a:ext uri="{FF2B5EF4-FFF2-40B4-BE49-F238E27FC236}">
                <a16:creationId xmlns:a16="http://schemas.microsoft.com/office/drawing/2014/main" id="{660257E8-2F1C-4510-9E3D-7A3EA16104D1}"/>
              </a:ext>
            </a:extLst>
          </p:cNvPr>
          <p:cNvSpPr txBox="1"/>
          <p:nvPr>
            <p:custDataLst>
              <p:tags r:id="rId4"/>
            </p:custDataLst>
          </p:nvPr>
        </p:nvSpPr>
        <p:spPr>
          <a:xfrm>
            <a:off x="3421097" y="3046033"/>
            <a:ext cx="1102951"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01</a:t>
            </a:r>
          </a:p>
        </p:txBody>
      </p:sp>
      <p:sp>
        <p:nvSpPr>
          <p:cNvPr id="115" name="Rounded Rectangle 4">
            <a:extLst>
              <a:ext uri="{FF2B5EF4-FFF2-40B4-BE49-F238E27FC236}">
                <a16:creationId xmlns:a16="http://schemas.microsoft.com/office/drawing/2014/main" id="{0629928C-D40F-4C5A-A189-CCA53080E638}"/>
              </a:ext>
            </a:extLst>
          </p:cNvPr>
          <p:cNvSpPr/>
          <p:nvPr>
            <p:custDataLst>
              <p:tags r:id="rId5"/>
            </p:custDataLst>
          </p:nvPr>
        </p:nvSpPr>
        <p:spPr>
          <a:xfrm>
            <a:off x="7076769" y="2717604"/>
            <a:ext cx="3916471" cy="5196168"/>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6" name="Right Arrow 6">
            <a:extLst>
              <a:ext uri="{FF2B5EF4-FFF2-40B4-BE49-F238E27FC236}">
                <a16:creationId xmlns:a16="http://schemas.microsoft.com/office/drawing/2014/main" id="{4279249A-33FA-48D2-9E23-FAADBE9CA970}"/>
              </a:ext>
            </a:extLst>
          </p:cNvPr>
          <p:cNvSpPr/>
          <p:nvPr>
            <p:custDataLst>
              <p:tags r:id="rId6"/>
            </p:custDataLst>
          </p:nvPr>
        </p:nvSpPr>
        <p:spPr>
          <a:xfrm>
            <a:off x="7076769" y="2781300"/>
            <a:ext cx="2515879" cy="1081167"/>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Rounded Rectangle 4">
            <a:extLst>
              <a:ext uri="{FF2B5EF4-FFF2-40B4-BE49-F238E27FC236}">
                <a16:creationId xmlns:a16="http://schemas.microsoft.com/office/drawing/2014/main" id="{84B3DC3B-5471-4AB6-B315-99CB62D18915}"/>
              </a:ext>
            </a:extLst>
          </p:cNvPr>
          <p:cNvSpPr/>
          <p:nvPr>
            <p:custDataLst>
              <p:tags r:id="rId7"/>
            </p:custDataLst>
          </p:nvPr>
        </p:nvSpPr>
        <p:spPr>
          <a:xfrm>
            <a:off x="11399729" y="2768139"/>
            <a:ext cx="3916471" cy="5196168"/>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8" name="Right Arrow 6">
            <a:extLst>
              <a:ext uri="{FF2B5EF4-FFF2-40B4-BE49-F238E27FC236}">
                <a16:creationId xmlns:a16="http://schemas.microsoft.com/office/drawing/2014/main" id="{0736C1F3-77A1-427A-B460-00E2B50242D6}"/>
              </a:ext>
            </a:extLst>
          </p:cNvPr>
          <p:cNvSpPr/>
          <p:nvPr>
            <p:custDataLst>
              <p:tags r:id="rId8"/>
            </p:custDataLst>
          </p:nvPr>
        </p:nvSpPr>
        <p:spPr>
          <a:xfrm>
            <a:off x="11399729" y="2831835"/>
            <a:ext cx="2515879" cy="1081167"/>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TextBox 1296">
            <a:extLst>
              <a:ext uri="{FF2B5EF4-FFF2-40B4-BE49-F238E27FC236}">
                <a16:creationId xmlns:a16="http://schemas.microsoft.com/office/drawing/2014/main" id="{8FC52EF4-3687-4A4C-868E-C7B06EC4B590}"/>
              </a:ext>
            </a:extLst>
          </p:cNvPr>
          <p:cNvSpPr txBox="1"/>
          <p:nvPr>
            <p:custDataLst>
              <p:tags r:id="rId9"/>
            </p:custDataLst>
          </p:nvPr>
        </p:nvSpPr>
        <p:spPr>
          <a:xfrm>
            <a:off x="7731176" y="3046033"/>
            <a:ext cx="1102951"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02</a:t>
            </a:r>
          </a:p>
        </p:txBody>
      </p:sp>
      <p:sp>
        <p:nvSpPr>
          <p:cNvPr id="122" name="TextBox 1296">
            <a:extLst>
              <a:ext uri="{FF2B5EF4-FFF2-40B4-BE49-F238E27FC236}">
                <a16:creationId xmlns:a16="http://schemas.microsoft.com/office/drawing/2014/main" id="{D0395E7B-6671-4DE2-AC9B-1B7B68EE07BD}"/>
              </a:ext>
            </a:extLst>
          </p:cNvPr>
          <p:cNvSpPr txBox="1"/>
          <p:nvPr>
            <p:custDataLst>
              <p:tags r:id="rId10"/>
            </p:custDataLst>
          </p:nvPr>
        </p:nvSpPr>
        <p:spPr>
          <a:xfrm>
            <a:off x="12017941" y="3096568"/>
            <a:ext cx="1102951"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03</a:t>
            </a:r>
          </a:p>
        </p:txBody>
      </p:sp>
      <p:sp>
        <p:nvSpPr>
          <p:cNvPr id="124" name="TextBox 123">
            <a:extLst>
              <a:ext uri="{FF2B5EF4-FFF2-40B4-BE49-F238E27FC236}">
                <a16:creationId xmlns:a16="http://schemas.microsoft.com/office/drawing/2014/main" id="{C421CC5D-05CD-4661-9A7C-6E45D1457014}"/>
              </a:ext>
            </a:extLst>
          </p:cNvPr>
          <p:cNvSpPr txBox="1"/>
          <p:nvPr/>
        </p:nvSpPr>
        <p:spPr>
          <a:xfrm>
            <a:off x="2904324" y="4268702"/>
            <a:ext cx="3742463" cy="2308324"/>
          </a:xfrm>
          <a:prstGeom prst="rect">
            <a:avLst/>
          </a:prstGeom>
          <a:noFill/>
        </p:spPr>
        <p:txBody>
          <a:bodyPr wrap="square">
            <a:spAutoFit/>
          </a:bodyPr>
          <a:lstStyle/>
          <a:p>
            <a:pPr algn="ctr">
              <a:lnSpc>
                <a:spcPct val="150000"/>
              </a:lnSpc>
              <a:spcBef>
                <a:spcPts val="600"/>
              </a:spcBef>
              <a:spcAft>
                <a:spcPts val="600"/>
              </a:spcAft>
            </a:pPr>
            <a:r>
              <a:rPr lang="vi-VN" sz="2400" dirty="0">
                <a:latin typeface="Segoe UI" panose="020B0502040204020203" pitchFamily="34" charset="0"/>
                <a:cs typeface="Segoe UI" panose="020B0502040204020203" pitchFamily="34" charset="0"/>
              </a:rPr>
              <a:t>Chuyển </a:t>
            </a:r>
            <a:r>
              <a:rPr lang="vi-VN" sz="2400">
                <a:latin typeface="Segoe UI" panose="020B0502040204020203" pitchFamily="34" charset="0"/>
                <a:cs typeface="Segoe UI" panose="020B0502040204020203" pitchFamily="34" charset="0"/>
              </a:rPr>
              <a:t>dịch mạnh</a:t>
            </a:r>
            <a:r>
              <a:rPr lang="en-US" sz="2400">
                <a:latin typeface="Segoe UI" panose="020B0502040204020203" pitchFamily="34" charset="0"/>
                <a:cs typeface="Segoe UI" panose="020B0502040204020203" pitchFamily="34" charset="0"/>
              </a:rPr>
              <a:t>:</a:t>
            </a:r>
            <a:r>
              <a:rPr lang="vi-VN" sz="2400">
                <a:latin typeface="Segoe UI" panose="020B0502040204020203" pitchFamily="34" charset="0"/>
                <a:cs typeface="Segoe UI" panose="020B0502040204020203" pitchFamily="34" charset="0"/>
              </a:rPr>
              <a:t> </a:t>
            </a:r>
            <a:br>
              <a:rPr lang="en-US" sz="2400"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cấu trúc quyền lực,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mô hình tăng trưởng, </a:t>
            </a:r>
            <a:br>
              <a:rPr lang="en-US" sz="2400" b="1"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trật tự kinh tế</a:t>
            </a:r>
            <a:endParaRPr lang="en-US" sz="2400" dirty="0">
              <a:latin typeface="Segoe UI" panose="020B0502040204020203" pitchFamily="34" charset="0"/>
              <a:cs typeface="Segoe UI" panose="020B0502040204020203" pitchFamily="34" charset="0"/>
            </a:endParaRPr>
          </a:p>
        </p:txBody>
      </p:sp>
      <p:sp>
        <p:nvSpPr>
          <p:cNvPr id="125" name="TextBox 124">
            <a:extLst>
              <a:ext uri="{FF2B5EF4-FFF2-40B4-BE49-F238E27FC236}">
                <a16:creationId xmlns:a16="http://schemas.microsoft.com/office/drawing/2014/main" id="{284235A1-078E-4338-8D15-64F996A62F11}"/>
              </a:ext>
            </a:extLst>
          </p:cNvPr>
          <p:cNvSpPr txBox="1"/>
          <p:nvPr/>
        </p:nvSpPr>
        <p:spPr>
          <a:xfrm>
            <a:off x="7044548" y="3547016"/>
            <a:ext cx="3963785" cy="4524315"/>
          </a:xfrm>
          <a:prstGeom prst="rect">
            <a:avLst/>
          </a:prstGeom>
          <a:noFill/>
        </p:spPr>
        <p:txBody>
          <a:bodyPr wrap="square">
            <a:spAutoFit/>
          </a:bodyPr>
          <a:lstStyle/>
          <a:p>
            <a:pPr algn="ctr">
              <a:lnSpc>
                <a:spcPct val="150000"/>
              </a:lnSpc>
              <a:spcBef>
                <a:spcPts val="600"/>
              </a:spcBef>
              <a:spcAft>
                <a:spcPts val="600"/>
              </a:spcAft>
            </a:pPr>
            <a:r>
              <a:rPr lang="vi-VN" sz="2400" dirty="0">
                <a:latin typeface="Segoe UI" panose="020B0502040204020203" pitchFamily="34" charset="0"/>
                <a:cs typeface="Segoe UI" panose="020B0502040204020203" pitchFamily="34" charset="0"/>
              </a:rPr>
              <a:t>Xu hướng lớn:</a:t>
            </a:r>
            <a:br>
              <a:rPr lang="vi-VN" sz="2400" dirty="0">
                <a:latin typeface="Segoe UI" panose="020B0502040204020203" pitchFamily="34" charset="0"/>
                <a:cs typeface="Segoe UI" panose="020B0502040204020203" pitchFamily="34" charset="0"/>
              </a:rPr>
            </a:br>
            <a:r>
              <a:rPr lang="vi-VN" sz="2400" b="1" dirty="0">
                <a:latin typeface="Segoe UI" panose="020B0502040204020203" pitchFamily="34" charset="0"/>
                <a:cs typeface="Segoe UI" panose="020B0502040204020203" pitchFamily="34" charset="0"/>
              </a:rPr>
              <a:t>Chuyển đổi số – kinh tế xanh – chuyển đổi năng lượng – kinh tế tuần hoàn – tái cấu trúc </a:t>
            </a:r>
            <a:r>
              <a:rPr lang="vi-VN" sz="2400" b="1">
                <a:latin typeface="Segoe UI" panose="020B0502040204020203" pitchFamily="34" charset="0"/>
                <a:cs typeface="Segoe UI" panose="020B0502040204020203" pitchFamily="34" charset="0"/>
              </a:rPr>
              <a:t>chuỗi </a:t>
            </a:r>
            <a:br>
              <a:rPr lang="en-US" sz="2400" b="1">
                <a:latin typeface="Segoe UI" panose="020B0502040204020203" pitchFamily="34" charset="0"/>
                <a:cs typeface="Segoe UI" panose="020B0502040204020203" pitchFamily="34" charset="0"/>
              </a:rPr>
            </a:br>
            <a:r>
              <a:rPr lang="vi-VN" sz="2400" b="1">
                <a:latin typeface="Segoe UI" panose="020B0502040204020203" pitchFamily="34" charset="0"/>
                <a:cs typeface="Segoe UI" panose="020B0502040204020203" pitchFamily="34" charset="0"/>
              </a:rPr>
              <a:t>cung </a:t>
            </a:r>
            <a:r>
              <a:rPr lang="vi-VN" sz="2400" b="1" dirty="0">
                <a:latin typeface="Segoe UI" panose="020B0502040204020203" pitchFamily="34" charset="0"/>
                <a:cs typeface="Segoe UI" panose="020B0502040204020203" pitchFamily="34" charset="0"/>
              </a:rPr>
              <a:t>ứng – cạnh tranh công nghệ – an </a:t>
            </a:r>
            <a:r>
              <a:rPr lang="vi-VN" sz="2400" b="1">
                <a:latin typeface="Segoe UI" panose="020B0502040204020203" pitchFamily="34" charset="0"/>
                <a:cs typeface="Segoe UI" panose="020B0502040204020203" pitchFamily="34" charset="0"/>
              </a:rPr>
              <a:t>ninh </a:t>
            </a:r>
            <a:br>
              <a:rPr lang="en-US" sz="2400" b="1">
                <a:latin typeface="Segoe UI" panose="020B0502040204020203" pitchFamily="34" charset="0"/>
                <a:cs typeface="Segoe UI" panose="020B0502040204020203" pitchFamily="34" charset="0"/>
              </a:rPr>
            </a:br>
            <a:r>
              <a:rPr lang="vi-VN" sz="2400" b="1">
                <a:latin typeface="Segoe UI" panose="020B0502040204020203" pitchFamily="34" charset="0"/>
                <a:cs typeface="Segoe UI" panose="020B0502040204020203" pitchFamily="34" charset="0"/>
              </a:rPr>
              <a:t>dữ </a:t>
            </a:r>
            <a:r>
              <a:rPr lang="vi-VN" sz="2400" b="1" dirty="0">
                <a:latin typeface="Segoe UI" panose="020B0502040204020203" pitchFamily="34" charset="0"/>
                <a:cs typeface="Segoe UI" panose="020B0502040204020203" pitchFamily="34" charset="0"/>
              </a:rPr>
              <a:t>liệu</a:t>
            </a:r>
            <a:endParaRPr lang="en-US" sz="2400" dirty="0">
              <a:latin typeface="Segoe UI" panose="020B0502040204020203" pitchFamily="34" charset="0"/>
              <a:cs typeface="Segoe UI" panose="020B0502040204020203" pitchFamily="34" charset="0"/>
            </a:endParaRPr>
          </a:p>
        </p:txBody>
      </p:sp>
      <p:sp>
        <p:nvSpPr>
          <p:cNvPr id="126" name="TextBox 125">
            <a:extLst>
              <a:ext uri="{FF2B5EF4-FFF2-40B4-BE49-F238E27FC236}">
                <a16:creationId xmlns:a16="http://schemas.microsoft.com/office/drawing/2014/main" id="{E9C65474-8869-4DFC-B911-C5D72F2519CA}"/>
              </a:ext>
            </a:extLst>
          </p:cNvPr>
          <p:cNvSpPr txBox="1"/>
          <p:nvPr/>
        </p:nvSpPr>
        <p:spPr>
          <a:xfrm>
            <a:off x="11615935" y="4249046"/>
            <a:ext cx="3484058" cy="2793522"/>
          </a:xfrm>
          <a:prstGeom prst="rect">
            <a:avLst/>
          </a:prstGeom>
          <a:noFill/>
        </p:spPr>
        <p:txBody>
          <a:bodyPr wrap="square">
            <a:spAutoFit/>
          </a:bodyPr>
          <a:lstStyle/>
          <a:p>
            <a:pPr algn="ctr">
              <a:lnSpc>
                <a:spcPct val="150000"/>
              </a:lnSpc>
              <a:spcBef>
                <a:spcPts val="600"/>
              </a:spcBef>
              <a:spcAft>
                <a:spcPts val="600"/>
              </a:spcAft>
            </a:pPr>
            <a:r>
              <a:rPr lang="en-US" sz="2400" dirty="0" err="1">
                <a:latin typeface="Segoe UI" panose="020B0502040204020203" pitchFamily="34" charset="0"/>
                <a:cs typeface="Segoe UI" panose="020B0502040204020203" pitchFamily="34" charset="0"/>
              </a:rPr>
              <a:t>Thách</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thức</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toàn</a:t>
            </a:r>
            <a:r>
              <a:rPr lang="en-US" sz="2400" dirty="0">
                <a:latin typeface="Segoe UI" panose="020B0502040204020203" pitchFamily="34" charset="0"/>
                <a:cs typeface="Segoe UI" panose="020B0502040204020203" pitchFamily="34" charset="0"/>
              </a:rPr>
              <a:t> </a:t>
            </a:r>
            <a:r>
              <a:rPr lang="en-US" sz="2400" dirty="0" err="1">
                <a:latin typeface="Segoe UI" panose="020B0502040204020203" pitchFamily="34" charset="0"/>
                <a:cs typeface="Segoe UI" panose="020B0502040204020203" pitchFamily="34" charset="0"/>
              </a:rPr>
              <a:t>cầu</a:t>
            </a:r>
            <a:r>
              <a:rPr lang="en-US" sz="2400" dirty="0">
                <a:latin typeface="Segoe UI" panose="020B0502040204020203" pitchFamily="34" charset="0"/>
                <a:cs typeface="Segoe UI" panose="020B0502040204020203" pitchFamily="34" charset="0"/>
              </a:rPr>
              <a:t>:</a:t>
            </a:r>
            <a:br>
              <a:rPr lang="en-US" sz="2400"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Biến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đổi</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khí</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hậu</a:t>
            </a:r>
            <a:r>
              <a:rPr lang="en-US" sz="2400" b="1" dirty="0">
                <a:latin typeface="Segoe UI" panose="020B0502040204020203" pitchFamily="34" charset="0"/>
                <a:cs typeface="Segoe UI" panose="020B0502040204020203" pitchFamily="34" charset="0"/>
              </a:rPr>
              <a:t>, </a:t>
            </a:r>
            <a:br>
              <a:rPr lang="en-US" sz="2400" b="1"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già</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hóa</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dân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số</a:t>
            </a:r>
            <a:r>
              <a:rPr lang="en-US" sz="2400" b="1" dirty="0">
                <a:latin typeface="Segoe UI" panose="020B0502040204020203" pitchFamily="34" charset="0"/>
                <a:cs typeface="Segoe UI" panose="020B0502040204020203" pitchFamily="34" charset="0"/>
              </a:rPr>
              <a:t>, </a:t>
            </a:r>
            <a:br>
              <a:rPr lang="en-US" sz="2400" b="1"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bất</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bình</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đẳng</a:t>
            </a:r>
            <a:r>
              <a:rPr lang="en-US" sz="2400" b="1" dirty="0">
                <a:latin typeface="Segoe UI" panose="020B0502040204020203" pitchFamily="34" charset="0"/>
                <a:cs typeface="Segoe UI" panose="020B0502040204020203" pitchFamily="34" charset="0"/>
              </a:rPr>
              <a:t>, </a:t>
            </a:r>
            <a:br>
              <a:rPr lang="en-US" sz="2400" b="1" dirty="0">
                <a:latin typeface="Segoe UI" panose="020B0502040204020203" pitchFamily="34" charset="0"/>
                <a:cs typeface="Segoe UI" panose="020B0502040204020203" pitchFamily="34" charset="0"/>
              </a:rPr>
            </a:br>
            <a:r>
              <a:rPr lang="en-US" sz="2400" b="1" dirty="0" err="1">
                <a:latin typeface="Segoe UI" panose="020B0502040204020203" pitchFamily="34" charset="0"/>
                <a:cs typeface="Segoe UI" panose="020B0502040204020203" pitchFamily="34" charset="0"/>
              </a:rPr>
              <a:t>rủi</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ro</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xung</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đột</a:t>
            </a:r>
            <a:endParaRPr lang="en-US" sz="2400" dirty="0">
              <a:latin typeface="Segoe UI" panose="020B0502040204020203" pitchFamily="34" charset="0"/>
              <a:cs typeface="Segoe UI" panose="020B0502040204020203" pitchFamily="34" charset="0"/>
            </a:endParaRPr>
          </a:p>
        </p:txBody>
      </p:sp>
      <p:sp>
        <p:nvSpPr>
          <p:cNvPr id="32" name="Rounded Rectangle 21">
            <a:extLst>
              <a:ext uri="{FF2B5EF4-FFF2-40B4-BE49-F238E27FC236}">
                <a16:creationId xmlns:a16="http://schemas.microsoft.com/office/drawing/2014/main" id="{25540508-4E44-47AB-A153-76D241F642ED}"/>
              </a:ext>
            </a:extLst>
          </p:cNvPr>
          <p:cNvSpPr/>
          <p:nvPr/>
        </p:nvSpPr>
        <p:spPr>
          <a:xfrm rot="16200000" flipH="1">
            <a:off x="10842572" y="5389674"/>
            <a:ext cx="1701004" cy="7246257"/>
          </a:xfrm>
          <a:prstGeom prst="roundRect">
            <a:avLst>
              <a:gd name="adj" fmla="val 1091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spcBef>
                <a:spcPts val="300"/>
              </a:spcBef>
              <a:spcAft>
                <a:spcPts val="300"/>
              </a:spcAft>
            </a:pPr>
            <a:r>
              <a:rPr lang="vi-VN" sz="3200" dirty="0">
                <a:solidFill>
                  <a:schemeClr val="tx1"/>
                </a:solidFill>
                <a:latin typeface="Segoe UI" panose="020B0502040204020203" pitchFamily="34" charset="0"/>
                <a:cs typeface="Segoe UI" panose="020B0502040204020203" pitchFamily="34" charset="0"/>
              </a:rPr>
              <a:t>Nâng cao </a:t>
            </a:r>
            <a:r>
              <a:rPr lang="vi-VN" sz="3200" b="1" dirty="0">
                <a:solidFill>
                  <a:schemeClr val="tx1"/>
                </a:solidFill>
                <a:latin typeface="Segoe UI" panose="020B0502040204020203" pitchFamily="34" charset="0"/>
                <a:cs typeface="Segoe UI" panose="020B0502040204020203" pitchFamily="34" charset="0"/>
              </a:rPr>
              <a:t>năng lực thích ứng</a:t>
            </a:r>
            <a:r>
              <a:rPr lang="vi-VN" sz="3200" dirty="0">
                <a:solidFill>
                  <a:schemeClr val="tx1"/>
                </a:solidFill>
                <a:latin typeface="Segoe UI" panose="020B0502040204020203" pitchFamily="34" charset="0"/>
                <a:cs typeface="Segoe UI" panose="020B0502040204020203" pitchFamily="34" charset="0"/>
              </a:rPr>
              <a:t> và </a:t>
            </a:r>
            <a:br>
              <a:rPr lang="en-US" sz="3200" dirty="0">
                <a:solidFill>
                  <a:schemeClr val="tx1"/>
                </a:solidFill>
                <a:latin typeface="Segoe UI" panose="020B0502040204020203" pitchFamily="34" charset="0"/>
                <a:cs typeface="Segoe UI" panose="020B0502040204020203" pitchFamily="34" charset="0"/>
              </a:rPr>
            </a:br>
            <a:r>
              <a:rPr lang="vi-VN" sz="3200" b="1" dirty="0">
                <a:solidFill>
                  <a:schemeClr val="tx1"/>
                </a:solidFill>
                <a:latin typeface="Segoe UI" panose="020B0502040204020203" pitchFamily="34" charset="0"/>
                <a:cs typeface="Segoe UI" panose="020B0502040204020203" pitchFamily="34" charset="0"/>
              </a:rPr>
              <a:t>tự chủ chiến lược</a:t>
            </a:r>
            <a:endParaRPr lang="vi-VN" sz="3200" dirty="0">
              <a:solidFill>
                <a:schemeClr val="tx1"/>
              </a:solidFill>
              <a:latin typeface="Segoe UI" panose="020B0502040204020203" pitchFamily="34" charset="0"/>
              <a:cs typeface="Segoe UI" panose="020B0502040204020203" pitchFamily="34" charset="0"/>
            </a:endParaRPr>
          </a:p>
        </p:txBody>
      </p:sp>
      <p:sp>
        <p:nvSpPr>
          <p:cNvPr id="33" name="Round Same Side Corner Rectangle 22">
            <a:extLst>
              <a:ext uri="{FF2B5EF4-FFF2-40B4-BE49-F238E27FC236}">
                <a16:creationId xmlns:a16="http://schemas.microsoft.com/office/drawing/2014/main" id="{B720305F-2CCF-45B9-832F-5221E704F446}"/>
              </a:ext>
            </a:extLst>
          </p:cNvPr>
          <p:cNvSpPr/>
          <p:nvPr/>
        </p:nvSpPr>
        <p:spPr>
          <a:xfrm rot="16200000">
            <a:off x="4573769" y="6359873"/>
            <a:ext cx="1705242" cy="5301620"/>
          </a:xfrm>
          <a:prstGeom prst="round2SameRect">
            <a:avLst>
              <a:gd name="adj1" fmla="val 13229"/>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200" b="1" dirty="0">
                <a:solidFill>
                  <a:srgbClr val="FFFF00"/>
                </a:solidFill>
                <a:latin typeface="Segoe UI" panose="020B0502040204020203" pitchFamily="34" charset="0"/>
                <a:cs typeface="Segoe UI" panose="020B0502040204020203" pitchFamily="34" charset="0"/>
              </a:rPr>
              <a:t>YÊU CẦU ĐẶT RA</a:t>
            </a:r>
            <a:r>
              <a:rPr lang="en-US" sz="3200" dirty="0">
                <a:solidFill>
                  <a:srgbClr val="FFFF00"/>
                </a:solidFill>
                <a:latin typeface="Segoe UI" panose="020B0502040204020203" pitchFamily="34" charset="0"/>
                <a:cs typeface="Segoe UI" panose="020B0502040204020203" pitchFamily="34" charset="0"/>
              </a:rPr>
              <a:t>:</a:t>
            </a:r>
            <a:endParaRPr lang="ko-KR" altLang="en-US" sz="3000" b="1" dirty="0">
              <a:solidFill>
                <a:srgbClr val="FFFF00"/>
              </a:solidFill>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468600" y="941070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17</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1615108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53"/>
            <a:ext cx="18276903" cy="10287000"/>
          </a:xfrm>
          <a:prstGeom prst="rect">
            <a:avLst/>
          </a:prstGeom>
          <a:ln>
            <a:solidFill>
              <a:srgbClr val="FF0000"/>
            </a:solidFill>
          </a:ln>
        </p:spPr>
      </p:pic>
      <p:grpSp>
        <p:nvGrpSpPr>
          <p:cNvPr id="3" name="Group 2"/>
          <p:cNvGrpSpPr/>
          <p:nvPr/>
        </p:nvGrpSpPr>
        <p:grpSpPr>
          <a:xfrm>
            <a:off x="120400" y="268108"/>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168999" y="1252448"/>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4336344" y="2111410"/>
            <a:ext cx="9103143" cy="700412"/>
            <a:chOff x="5069398" y="4469582"/>
            <a:chExt cx="248641"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48641"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41416"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2800" b="1" kern="100" dirty="0">
                  <a:solidFill>
                    <a:srgbClr val="FFFF00"/>
                  </a:solidFill>
                  <a:latin typeface="Segoe UI" panose="020B0502040204020203" pitchFamily="34" charset="0"/>
                  <a:ea typeface="Segoe UI Black" panose="020B0A02040204020203" pitchFamily="34" charset="0"/>
                  <a:cs typeface="Segoe UI" panose="020B0502040204020203" pitchFamily="34" charset="0"/>
                </a:rPr>
                <a:t>b)</a:t>
              </a:r>
              <a:r>
                <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rPr>
                <a:t> </a:t>
              </a:r>
              <a:r>
                <a:rPr lang="vi-VN" sz="2800" b="1" dirty="0">
                  <a:solidFill>
                    <a:srgbClr val="FFFF00"/>
                  </a:solidFill>
                  <a:latin typeface="Segoe UI" panose="020B0502040204020203" pitchFamily="34" charset="0"/>
                  <a:cs typeface="Segoe UI" panose="020B0502040204020203" pitchFamily="34" charset="0"/>
                </a:rPr>
                <a:t>THỜI CƠ &amp; THÁCH THỨC ĐỐI VỚI VIỆT NAM</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4518557" y="775967"/>
            <a:ext cx="10571372" cy="424516"/>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lnSpc>
                <a:spcPts val="1700"/>
              </a:lnSpc>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2.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BỐI CẢNH MỚI VÀ VẬN HỘI MỚI</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 (</a:t>
            </a:r>
            <a:r>
              <a:rPr lang="en-US" sz="3600" b="1" i="0" u="none" strike="noStrike" spc="0" dirty="0" err="1">
                <a:solidFill>
                  <a:srgbClr val="C00000"/>
                </a:solidFill>
                <a:effectLst/>
                <a:latin typeface="Segoe UI" panose="020B0502040204020203" pitchFamily="34" charset="0"/>
                <a:ea typeface="Aptos"/>
                <a:cs typeface="Segoe UI" panose="020B0502040204020203" pitchFamily="34" charset="0"/>
              </a:rPr>
              <a:t>tiếp</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a:t>
            </a:r>
            <a:endParaRPr lang="en-US" sz="3600" dirty="0">
              <a:solidFill>
                <a:srgbClr val="C00000"/>
              </a:solidFill>
              <a:effectLst/>
              <a:latin typeface="Segoe UI" panose="020B0502040204020203" pitchFamily="34" charset="0"/>
              <a:ea typeface="Aptos"/>
              <a:cs typeface="Segoe UI" panose="020B0502040204020203" pitchFamily="34" charset="0"/>
            </a:endParaRPr>
          </a:p>
        </p:txBody>
      </p:sp>
      <p:grpSp>
        <p:nvGrpSpPr>
          <p:cNvPr id="25" name="Group 24">
            <a:extLst>
              <a:ext uri="{FF2B5EF4-FFF2-40B4-BE49-F238E27FC236}">
                <a16:creationId xmlns:a16="http://schemas.microsoft.com/office/drawing/2014/main" id="{1B05E5FE-14B4-4845-A7A8-549A951D5C2F}"/>
              </a:ext>
            </a:extLst>
          </p:cNvPr>
          <p:cNvGrpSpPr/>
          <p:nvPr/>
        </p:nvGrpSpPr>
        <p:grpSpPr>
          <a:xfrm>
            <a:off x="7865760" y="4738232"/>
            <a:ext cx="2129325" cy="2056756"/>
            <a:chOff x="3912982" y="3339018"/>
            <a:chExt cx="1307090" cy="1307090"/>
          </a:xfrm>
        </p:grpSpPr>
        <p:sp>
          <p:nvSpPr>
            <p:cNvPr id="26" name="Oval 25">
              <a:extLst>
                <a:ext uri="{FF2B5EF4-FFF2-40B4-BE49-F238E27FC236}">
                  <a16:creationId xmlns:a16="http://schemas.microsoft.com/office/drawing/2014/main" id="{5CA9F79F-2221-4D72-AC0A-96681207ECCD}"/>
                </a:ext>
              </a:extLst>
            </p:cNvPr>
            <p:cNvSpPr/>
            <p:nvPr/>
          </p:nvSpPr>
          <p:spPr>
            <a:xfrm>
              <a:off x="3912982" y="3339018"/>
              <a:ext cx="1307090" cy="130709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Oval 26">
              <a:extLst>
                <a:ext uri="{FF2B5EF4-FFF2-40B4-BE49-F238E27FC236}">
                  <a16:creationId xmlns:a16="http://schemas.microsoft.com/office/drawing/2014/main" id="{EC91BA76-A805-4149-8274-817272A37082}"/>
                </a:ext>
              </a:extLst>
            </p:cNvPr>
            <p:cNvSpPr/>
            <p:nvPr/>
          </p:nvSpPr>
          <p:spPr>
            <a:xfrm>
              <a:off x="4144138" y="3576556"/>
              <a:ext cx="840739" cy="84073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9" name="Rectangle 10">
            <a:extLst>
              <a:ext uri="{FF2B5EF4-FFF2-40B4-BE49-F238E27FC236}">
                <a16:creationId xmlns:a16="http://schemas.microsoft.com/office/drawing/2014/main" id="{F4868D6E-7277-44CA-81D4-0A5534C79103}"/>
              </a:ext>
            </a:extLst>
          </p:cNvPr>
          <p:cNvSpPr/>
          <p:nvPr/>
        </p:nvSpPr>
        <p:spPr>
          <a:xfrm>
            <a:off x="8255369" y="4427516"/>
            <a:ext cx="685676" cy="1482080"/>
          </a:xfrm>
          <a:custGeom>
            <a:avLst/>
            <a:gdLst>
              <a:gd name="connsiteX0" fmla="*/ 0 w 1434976"/>
              <a:gd name="connsiteY0" fmla="*/ 0 h 720080"/>
              <a:gd name="connsiteX1" fmla="*/ 1434976 w 1434976"/>
              <a:gd name="connsiteY1" fmla="*/ 0 h 720080"/>
              <a:gd name="connsiteX2" fmla="*/ 1434976 w 1434976"/>
              <a:gd name="connsiteY2" fmla="*/ 720080 h 720080"/>
              <a:gd name="connsiteX3" fmla="*/ 0 w 1434976"/>
              <a:gd name="connsiteY3" fmla="*/ 720080 h 720080"/>
              <a:gd name="connsiteX4" fmla="*/ 0 w 1434976"/>
              <a:gd name="connsiteY4" fmla="*/ 0 h 7200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2015480 h 2015480"/>
              <a:gd name="connsiteX4" fmla="*/ 12700 w 1434976"/>
              <a:gd name="connsiteY4" fmla="*/ 0 h 20154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1434976"/>
              <a:gd name="connsiteY0" fmla="*/ 0 h 2015480"/>
              <a:gd name="connsiteX1" fmla="*/ 660276 w 1434976"/>
              <a:gd name="connsiteY1" fmla="*/ 10795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660276"/>
              <a:gd name="connsiteY0" fmla="*/ 0 h 1558280"/>
              <a:gd name="connsiteX1" fmla="*/ 660276 w 660276"/>
              <a:gd name="connsiteY1" fmla="*/ 1079500 h 1558280"/>
              <a:gd name="connsiteX2" fmla="*/ 634876 w 660276"/>
              <a:gd name="connsiteY2" fmla="*/ 1558280 h 1558280"/>
              <a:gd name="connsiteX3" fmla="*/ 0 w 660276"/>
              <a:gd name="connsiteY3" fmla="*/ 643880 h 1558280"/>
              <a:gd name="connsiteX4" fmla="*/ 12700 w 660276"/>
              <a:gd name="connsiteY4" fmla="*/ 0 h 1558280"/>
              <a:gd name="connsiteX0" fmla="*/ 12700 w 660276"/>
              <a:gd name="connsiteY0" fmla="*/ 0 h 1558280"/>
              <a:gd name="connsiteX1" fmla="*/ 660276 w 660276"/>
              <a:gd name="connsiteY1" fmla="*/ 901700 h 1558280"/>
              <a:gd name="connsiteX2" fmla="*/ 634876 w 660276"/>
              <a:gd name="connsiteY2" fmla="*/ 1558280 h 1558280"/>
              <a:gd name="connsiteX3" fmla="*/ 0 w 660276"/>
              <a:gd name="connsiteY3" fmla="*/ 643880 h 1558280"/>
              <a:gd name="connsiteX4" fmla="*/ 12700 w 660276"/>
              <a:gd name="connsiteY4" fmla="*/ 0 h 1558280"/>
              <a:gd name="connsiteX0" fmla="*/ 15038 w 662614"/>
              <a:gd name="connsiteY0" fmla="*/ 0 h 1558280"/>
              <a:gd name="connsiteX1" fmla="*/ 662614 w 662614"/>
              <a:gd name="connsiteY1" fmla="*/ 901700 h 1558280"/>
              <a:gd name="connsiteX2" fmla="*/ 637214 w 662614"/>
              <a:gd name="connsiteY2" fmla="*/ 1558280 h 1558280"/>
              <a:gd name="connsiteX3" fmla="*/ 2338 w 662614"/>
              <a:gd name="connsiteY3" fmla="*/ 643880 h 1558280"/>
              <a:gd name="connsiteX4" fmla="*/ 15038 w 662614"/>
              <a:gd name="connsiteY4" fmla="*/ 0 h 1558280"/>
              <a:gd name="connsiteX0" fmla="*/ 553 w 686229"/>
              <a:gd name="connsiteY0" fmla="*/ 0 h 1405880"/>
              <a:gd name="connsiteX1" fmla="*/ 686229 w 686229"/>
              <a:gd name="connsiteY1" fmla="*/ 749300 h 1405880"/>
              <a:gd name="connsiteX2" fmla="*/ 660829 w 686229"/>
              <a:gd name="connsiteY2" fmla="*/ 1405880 h 1405880"/>
              <a:gd name="connsiteX3" fmla="*/ 25953 w 686229"/>
              <a:gd name="connsiteY3" fmla="*/ 491480 h 1405880"/>
              <a:gd name="connsiteX4" fmla="*/ 553 w 686229"/>
              <a:gd name="connsiteY4" fmla="*/ 0 h 1405880"/>
              <a:gd name="connsiteX0" fmla="*/ 553 w 686229"/>
              <a:gd name="connsiteY0" fmla="*/ 0 h 1451600"/>
              <a:gd name="connsiteX1" fmla="*/ 686229 w 686229"/>
              <a:gd name="connsiteY1" fmla="*/ 795020 h 1451600"/>
              <a:gd name="connsiteX2" fmla="*/ 660829 w 686229"/>
              <a:gd name="connsiteY2" fmla="*/ 1451600 h 1451600"/>
              <a:gd name="connsiteX3" fmla="*/ 25953 w 686229"/>
              <a:gd name="connsiteY3" fmla="*/ 537200 h 1451600"/>
              <a:gd name="connsiteX4" fmla="*/ 553 w 686229"/>
              <a:gd name="connsiteY4" fmla="*/ 0 h 1451600"/>
              <a:gd name="connsiteX0" fmla="*/ 8518 w 694194"/>
              <a:gd name="connsiteY0" fmla="*/ 0 h 1451600"/>
              <a:gd name="connsiteX1" fmla="*/ 694194 w 694194"/>
              <a:gd name="connsiteY1" fmla="*/ 795020 h 1451600"/>
              <a:gd name="connsiteX2" fmla="*/ 668794 w 694194"/>
              <a:gd name="connsiteY2" fmla="*/ 1451600 h 1451600"/>
              <a:gd name="connsiteX3" fmla="*/ 3438 w 694194"/>
              <a:gd name="connsiteY3" fmla="*/ 735320 h 1451600"/>
              <a:gd name="connsiteX4" fmla="*/ 8518 w 694194"/>
              <a:gd name="connsiteY4" fmla="*/ 0 h 1451600"/>
              <a:gd name="connsiteX0" fmla="*/ 8518 w 668794"/>
              <a:gd name="connsiteY0" fmla="*/ 0 h 1451600"/>
              <a:gd name="connsiteX1" fmla="*/ 668794 w 668794"/>
              <a:gd name="connsiteY1" fmla="*/ 728980 h 1451600"/>
              <a:gd name="connsiteX2" fmla="*/ 668794 w 668794"/>
              <a:gd name="connsiteY2" fmla="*/ 1451600 h 1451600"/>
              <a:gd name="connsiteX3" fmla="*/ 3438 w 668794"/>
              <a:gd name="connsiteY3" fmla="*/ 735320 h 1451600"/>
              <a:gd name="connsiteX4" fmla="*/ 8518 w 668794"/>
              <a:gd name="connsiteY4" fmla="*/ 0 h 1451600"/>
              <a:gd name="connsiteX0" fmla="*/ 8518 w 684034"/>
              <a:gd name="connsiteY0" fmla="*/ 0 h 1482080"/>
              <a:gd name="connsiteX1" fmla="*/ 66879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518 w 684034"/>
              <a:gd name="connsiteY0" fmla="*/ 0 h 1482080"/>
              <a:gd name="connsiteX1" fmla="*/ 67387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7 w 675603"/>
              <a:gd name="connsiteY0" fmla="*/ 0 h 1482080"/>
              <a:gd name="connsiteX1" fmla="*/ 665443 w 675603"/>
              <a:gd name="connsiteY1" fmla="*/ 728980 h 1482080"/>
              <a:gd name="connsiteX2" fmla="*/ 675603 w 675603"/>
              <a:gd name="connsiteY2" fmla="*/ 1482080 h 1482080"/>
              <a:gd name="connsiteX3" fmla="*/ 157567 w 675603"/>
              <a:gd name="connsiteY3" fmla="*/ 704840 h 1482080"/>
              <a:gd name="connsiteX4" fmla="*/ 87 w 675603"/>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5320 h 1482080"/>
              <a:gd name="connsiteX4" fmla="*/ 12780 w 688296"/>
              <a:gd name="connsiteY4" fmla="*/ 0 h 1482080"/>
              <a:gd name="connsiteX0" fmla="*/ 2486 w 678002"/>
              <a:gd name="connsiteY0" fmla="*/ 0 h 1482080"/>
              <a:gd name="connsiteX1" fmla="*/ 667842 w 678002"/>
              <a:gd name="connsiteY1" fmla="*/ 728980 h 1482080"/>
              <a:gd name="connsiteX2" fmla="*/ 678002 w 678002"/>
              <a:gd name="connsiteY2" fmla="*/ 1482080 h 1482080"/>
              <a:gd name="connsiteX3" fmla="*/ 7566 w 678002"/>
              <a:gd name="connsiteY3" fmla="*/ 725160 h 1482080"/>
              <a:gd name="connsiteX4" fmla="*/ 2486 w 678002"/>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0240 h 1482080"/>
              <a:gd name="connsiteX4" fmla="*/ 12780 w 688296"/>
              <a:gd name="connsiteY4" fmla="*/ 0 h 1482080"/>
              <a:gd name="connsiteX0" fmla="*/ 10160 w 685676"/>
              <a:gd name="connsiteY0" fmla="*/ 0 h 1482080"/>
              <a:gd name="connsiteX1" fmla="*/ 675516 w 685676"/>
              <a:gd name="connsiteY1" fmla="*/ 728980 h 1482080"/>
              <a:gd name="connsiteX2" fmla="*/ 685676 w 685676"/>
              <a:gd name="connsiteY2" fmla="*/ 1482080 h 1482080"/>
              <a:gd name="connsiteX3" fmla="*/ 0 w 685676"/>
              <a:gd name="connsiteY3" fmla="*/ 730240 h 1482080"/>
              <a:gd name="connsiteX4" fmla="*/ 10160 w 685676"/>
              <a:gd name="connsiteY4" fmla="*/ 0 h 148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76" h="1482080">
                <a:moveTo>
                  <a:pt x="10160" y="0"/>
                </a:moveTo>
                <a:lnTo>
                  <a:pt x="675516" y="728980"/>
                </a:lnTo>
                <a:lnTo>
                  <a:pt x="685676" y="1482080"/>
                </a:lnTo>
                <a:lnTo>
                  <a:pt x="0" y="730240"/>
                </a:lnTo>
                <a:cubicBezTo>
                  <a:pt x="6773" y="63493"/>
                  <a:pt x="5927" y="671827"/>
                  <a:pt x="1016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cxnSp>
        <p:nvCxnSpPr>
          <p:cNvPr id="30" name="Straight Connector 29">
            <a:extLst>
              <a:ext uri="{FF2B5EF4-FFF2-40B4-BE49-F238E27FC236}">
                <a16:creationId xmlns:a16="http://schemas.microsoft.com/office/drawing/2014/main" id="{DF6130EA-9F29-49A5-A2CC-C4372213F4C3}"/>
              </a:ext>
            </a:extLst>
          </p:cNvPr>
          <p:cNvCxnSpPr>
            <a:cxnSpLocks/>
          </p:cNvCxnSpPr>
          <p:nvPr/>
        </p:nvCxnSpPr>
        <p:spPr>
          <a:xfrm>
            <a:off x="8915400" y="3238500"/>
            <a:ext cx="28642" cy="523267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Right Arrow 9">
            <a:extLst>
              <a:ext uri="{FF2B5EF4-FFF2-40B4-BE49-F238E27FC236}">
                <a16:creationId xmlns:a16="http://schemas.microsoft.com/office/drawing/2014/main" id="{BDE6C2E1-9B03-4422-B496-5FA8234C2091}"/>
              </a:ext>
            </a:extLst>
          </p:cNvPr>
          <p:cNvSpPr/>
          <p:nvPr/>
        </p:nvSpPr>
        <p:spPr>
          <a:xfrm>
            <a:off x="8253456" y="4035770"/>
            <a:ext cx="2768589" cy="1418866"/>
          </a:xfrm>
          <a:prstGeom prst="rightArrow">
            <a:avLst/>
          </a:prstGeom>
          <a:solidFill>
            <a:srgbClr val="FF000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34" name="Group 33">
            <a:extLst>
              <a:ext uri="{FF2B5EF4-FFF2-40B4-BE49-F238E27FC236}">
                <a16:creationId xmlns:a16="http://schemas.microsoft.com/office/drawing/2014/main" id="{D0D1B639-D9EA-4F64-A616-DB1F53FD6D88}"/>
              </a:ext>
            </a:extLst>
          </p:cNvPr>
          <p:cNvGrpSpPr/>
          <p:nvPr/>
        </p:nvGrpSpPr>
        <p:grpSpPr>
          <a:xfrm flipH="1" flipV="1">
            <a:off x="6897492" y="5516011"/>
            <a:ext cx="2592000" cy="1893317"/>
            <a:chOff x="4045951" y="2348472"/>
            <a:chExt cx="2592000" cy="1814320"/>
          </a:xfrm>
          <a:solidFill>
            <a:srgbClr val="C00000"/>
          </a:solidFill>
        </p:grpSpPr>
        <p:sp>
          <p:nvSpPr>
            <p:cNvPr id="35" name="Rectangle 10">
              <a:extLst>
                <a:ext uri="{FF2B5EF4-FFF2-40B4-BE49-F238E27FC236}">
                  <a16:creationId xmlns:a16="http://schemas.microsoft.com/office/drawing/2014/main" id="{0BF2FA7E-7D24-43B8-A5DA-C7DDABC3816A}"/>
                </a:ext>
              </a:extLst>
            </p:cNvPr>
            <p:cNvSpPr/>
            <p:nvPr/>
          </p:nvSpPr>
          <p:spPr>
            <a:xfrm>
              <a:off x="4045951" y="2680712"/>
              <a:ext cx="685676" cy="1482080"/>
            </a:xfrm>
            <a:custGeom>
              <a:avLst/>
              <a:gdLst>
                <a:gd name="connsiteX0" fmla="*/ 0 w 1434976"/>
                <a:gd name="connsiteY0" fmla="*/ 0 h 720080"/>
                <a:gd name="connsiteX1" fmla="*/ 1434976 w 1434976"/>
                <a:gd name="connsiteY1" fmla="*/ 0 h 720080"/>
                <a:gd name="connsiteX2" fmla="*/ 1434976 w 1434976"/>
                <a:gd name="connsiteY2" fmla="*/ 720080 h 720080"/>
                <a:gd name="connsiteX3" fmla="*/ 0 w 1434976"/>
                <a:gd name="connsiteY3" fmla="*/ 720080 h 720080"/>
                <a:gd name="connsiteX4" fmla="*/ 0 w 1434976"/>
                <a:gd name="connsiteY4" fmla="*/ 0 h 7200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2015480 h 2015480"/>
                <a:gd name="connsiteX4" fmla="*/ 12700 w 1434976"/>
                <a:gd name="connsiteY4" fmla="*/ 0 h 20154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1434976"/>
                <a:gd name="connsiteY0" fmla="*/ 0 h 2015480"/>
                <a:gd name="connsiteX1" fmla="*/ 660276 w 1434976"/>
                <a:gd name="connsiteY1" fmla="*/ 10795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660276"/>
                <a:gd name="connsiteY0" fmla="*/ 0 h 1558280"/>
                <a:gd name="connsiteX1" fmla="*/ 660276 w 660276"/>
                <a:gd name="connsiteY1" fmla="*/ 1079500 h 1558280"/>
                <a:gd name="connsiteX2" fmla="*/ 634876 w 660276"/>
                <a:gd name="connsiteY2" fmla="*/ 1558280 h 1558280"/>
                <a:gd name="connsiteX3" fmla="*/ 0 w 660276"/>
                <a:gd name="connsiteY3" fmla="*/ 643880 h 1558280"/>
                <a:gd name="connsiteX4" fmla="*/ 12700 w 660276"/>
                <a:gd name="connsiteY4" fmla="*/ 0 h 1558280"/>
                <a:gd name="connsiteX0" fmla="*/ 12700 w 660276"/>
                <a:gd name="connsiteY0" fmla="*/ 0 h 1558280"/>
                <a:gd name="connsiteX1" fmla="*/ 660276 w 660276"/>
                <a:gd name="connsiteY1" fmla="*/ 901700 h 1558280"/>
                <a:gd name="connsiteX2" fmla="*/ 634876 w 660276"/>
                <a:gd name="connsiteY2" fmla="*/ 1558280 h 1558280"/>
                <a:gd name="connsiteX3" fmla="*/ 0 w 660276"/>
                <a:gd name="connsiteY3" fmla="*/ 643880 h 1558280"/>
                <a:gd name="connsiteX4" fmla="*/ 12700 w 660276"/>
                <a:gd name="connsiteY4" fmla="*/ 0 h 1558280"/>
                <a:gd name="connsiteX0" fmla="*/ 15038 w 662614"/>
                <a:gd name="connsiteY0" fmla="*/ 0 h 1558280"/>
                <a:gd name="connsiteX1" fmla="*/ 662614 w 662614"/>
                <a:gd name="connsiteY1" fmla="*/ 901700 h 1558280"/>
                <a:gd name="connsiteX2" fmla="*/ 637214 w 662614"/>
                <a:gd name="connsiteY2" fmla="*/ 1558280 h 1558280"/>
                <a:gd name="connsiteX3" fmla="*/ 2338 w 662614"/>
                <a:gd name="connsiteY3" fmla="*/ 643880 h 1558280"/>
                <a:gd name="connsiteX4" fmla="*/ 15038 w 662614"/>
                <a:gd name="connsiteY4" fmla="*/ 0 h 1558280"/>
                <a:gd name="connsiteX0" fmla="*/ 553 w 686229"/>
                <a:gd name="connsiteY0" fmla="*/ 0 h 1405880"/>
                <a:gd name="connsiteX1" fmla="*/ 686229 w 686229"/>
                <a:gd name="connsiteY1" fmla="*/ 749300 h 1405880"/>
                <a:gd name="connsiteX2" fmla="*/ 660829 w 686229"/>
                <a:gd name="connsiteY2" fmla="*/ 1405880 h 1405880"/>
                <a:gd name="connsiteX3" fmla="*/ 25953 w 686229"/>
                <a:gd name="connsiteY3" fmla="*/ 491480 h 1405880"/>
                <a:gd name="connsiteX4" fmla="*/ 553 w 686229"/>
                <a:gd name="connsiteY4" fmla="*/ 0 h 1405880"/>
                <a:gd name="connsiteX0" fmla="*/ 553 w 686229"/>
                <a:gd name="connsiteY0" fmla="*/ 0 h 1451600"/>
                <a:gd name="connsiteX1" fmla="*/ 686229 w 686229"/>
                <a:gd name="connsiteY1" fmla="*/ 795020 h 1451600"/>
                <a:gd name="connsiteX2" fmla="*/ 660829 w 686229"/>
                <a:gd name="connsiteY2" fmla="*/ 1451600 h 1451600"/>
                <a:gd name="connsiteX3" fmla="*/ 25953 w 686229"/>
                <a:gd name="connsiteY3" fmla="*/ 537200 h 1451600"/>
                <a:gd name="connsiteX4" fmla="*/ 553 w 686229"/>
                <a:gd name="connsiteY4" fmla="*/ 0 h 1451600"/>
                <a:gd name="connsiteX0" fmla="*/ 8518 w 694194"/>
                <a:gd name="connsiteY0" fmla="*/ 0 h 1451600"/>
                <a:gd name="connsiteX1" fmla="*/ 694194 w 694194"/>
                <a:gd name="connsiteY1" fmla="*/ 795020 h 1451600"/>
                <a:gd name="connsiteX2" fmla="*/ 668794 w 694194"/>
                <a:gd name="connsiteY2" fmla="*/ 1451600 h 1451600"/>
                <a:gd name="connsiteX3" fmla="*/ 3438 w 694194"/>
                <a:gd name="connsiteY3" fmla="*/ 735320 h 1451600"/>
                <a:gd name="connsiteX4" fmla="*/ 8518 w 694194"/>
                <a:gd name="connsiteY4" fmla="*/ 0 h 1451600"/>
                <a:gd name="connsiteX0" fmla="*/ 8518 w 668794"/>
                <a:gd name="connsiteY0" fmla="*/ 0 h 1451600"/>
                <a:gd name="connsiteX1" fmla="*/ 668794 w 668794"/>
                <a:gd name="connsiteY1" fmla="*/ 728980 h 1451600"/>
                <a:gd name="connsiteX2" fmla="*/ 668794 w 668794"/>
                <a:gd name="connsiteY2" fmla="*/ 1451600 h 1451600"/>
                <a:gd name="connsiteX3" fmla="*/ 3438 w 668794"/>
                <a:gd name="connsiteY3" fmla="*/ 735320 h 1451600"/>
                <a:gd name="connsiteX4" fmla="*/ 8518 w 668794"/>
                <a:gd name="connsiteY4" fmla="*/ 0 h 1451600"/>
                <a:gd name="connsiteX0" fmla="*/ 8518 w 684034"/>
                <a:gd name="connsiteY0" fmla="*/ 0 h 1482080"/>
                <a:gd name="connsiteX1" fmla="*/ 66879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518 w 684034"/>
                <a:gd name="connsiteY0" fmla="*/ 0 h 1482080"/>
                <a:gd name="connsiteX1" fmla="*/ 67387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7 w 675603"/>
                <a:gd name="connsiteY0" fmla="*/ 0 h 1482080"/>
                <a:gd name="connsiteX1" fmla="*/ 665443 w 675603"/>
                <a:gd name="connsiteY1" fmla="*/ 728980 h 1482080"/>
                <a:gd name="connsiteX2" fmla="*/ 675603 w 675603"/>
                <a:gd name="connsiteY2" fmla="*/ 1482080 h 1482080"/>
                <a:gd name="connsiteX3" fmla="*/ 157567 w 675603"/>
                <a:gd name="connsiteY3" fmla="*/ 704840 h 1482080"/>
                <a:gd name="connsiteX4" fmla="*/ 87 w 675603"/>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5320 h 1482080"/>
                <a:gd name="connsiteX4" fmla="*/ 12780 w 688296"/>
                <a:gd name="connsiteY4" fmla="*/ 0 h 1482080"/>
                <a:gd name="connsiteX0" fmla="*/ 2486 w 678002"/>
                <a:gd name="connsiteY0" fmla="*/ 0 h 1482080"/>
                <a:gd name="connsiteX1" fmla="*/ 667842 w 678002"/>
                <a:gd name="connsiteY1" fmla="*/ 728980 h 1482080"/>
                <a:gd name="connsiteX2" fmla="*/ 678002 w 678002"/>
                <a:gd name="connsiteY2" fmla="*/ 1482080 h 1482080"/>
                <a:gd name="connsiteX3" fmla="*/ 7566 w 678002"/>
                <a:gd name="connsiteY3" fmla="*/ 725160 h 1482080"/>
                <a:gd name="connsiteX4" fmla="*/ 2486 w 678002"/>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0240 h 1482080"/>
                <a:gd name="connsiteX4" fmla="*/ 12780 w 688296"/>
                <a:gd name="connsiteY4" fmla="*/ 0 h 1482080"/>
                <a:gd name="connsiteX0" fmla="*/ 10160 w 685676"/>
                <a:gd name="connsiteY0" fmla="*/ 0 h 1482080"/>
                <a:gd name="connsiteX1" fmla="*/ 675516 w 685676"/>
                <a:gd name="connsiteY1" fmla="*/ 728980 h 1482080"/>
                <a:gd name="connsiteX2" fmla="*/ 685676 w 685676"/>
                <a:gd name="connsiteY2" fmla="*/ 1482080 h 1482080"/>
                <a:gd name="connsiteX3" fmla="*/ 0 w 685676"/>
                <a:gd name="connsiteY3" fmla="*/ 730240 h 1482080"/>
                <a:gd name="connsiteX4" fmla="*/ 10160 w 685676"/>
                <a:gd name="connsiteY4" fmla="*/ 0 h 148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76" h="1482080">
                  <a:moveTo>
                    <a:pt x="10160" y="0"/>
                  </a:moveTo>
                  <a:lnTo>
                    <a:pt x="675516" y="728980"/>
                  </a:lnTo>
                  <a:lnTo>
                    <a:pt x="685676" y="1482080"/>
                  </a:lnTo>
                  <a:lnTo>
                    <a:pt x="0" y="730240"/>
                  </a:lnTo>
                  <a:cubicBezTo>
                    <a:pt x="6773" y="63493"/>
                    <a:pt x="5927" y="671827"/>
                    <a:pt x="101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Right Arrow 40">
              <a:extLst>
                <a:ext uri="{FF2B5EF4-FFF2-40B4-BE49-F238E27FC236}">
                  <a16:creationId xmlns:a16="http://schemas.microsoft.com/office/drawing/2014/main" id="{716AA007-0802-4098-A51A-481A2A56F71F}"/>
                </a:ext>
              </a:extLst>
            </p:cNvPr>
            <p:cNvSpPr/>
            <p:nvPr/>
          </p:nvSpPr>
          <p:spPr>
            <a:xfrm>
              <a:off x="4045951" y="2348472"/>
              <a:ext cx="2592000" cy="1368152"/>
            </a:xfrm>
            <a:prstGeom prst="rightArrow">
              <a:avLst/>
            </a:prstGeom>
            <a:grp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37" name="TextBox 36">
            <a:extLst>
              <a:ext uri="{FF2B5EF4-FFF2-40B4-BE49-F238E27FC236}">
                <a16:creationId xmlns:a16="http://schemas.microsoft.com/office/drawing/2014/main" id="{C2BE3CCA-DE00-4DCF-ACCC-B91FF5B000AA}"/>
              </a:ext>
            </a:extLst>
          </p:cNvPr>
          <p:cNvSpPr txBox="1"/>
          <p:nvPr/>
        </p:nvSpPr>
        <p:spPr>
          <a:xfrm>
            <a:off x="8224306" y="4483593"/>
            <a:ext cx="2592000"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THÁCH THỨC</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38" name="TextBox 37">
            <a:extLst>
              <a:ext uri="{FF2B5EF4-FFF2-40B4-BE49-F238E27FC236}">
                <a16:creationId xmlns:a16="http://schemas.microsoft.com/office/drawing/2014/main" id="{91F71D20-24E0-400D-B93C-D3F441D215F6}"/>
              </a:ext>
            </a:extLst>
          </p:cNvPr>
          <p:cNvSpPr txBox="1"/>
          <p:nvPr/>
        </p:nvSpPr>
        <p:spPr>
          <a:xfrm>
            <a:off x="7086600" y="6383179"/>
            <a:ext cx="2378451" cy="523220"/>
          </a:xfrm>
          <a:prstGeom prst="rect">
            <a:avLst/>
          </a:prstGeom>
          <a:noFill/>
        </p:spPr>
        <p:txBody>
          <a:bodyPr wrap="square" rtlCol="0">
            <a:spAutoFit/>
          </a:bodyPr>
          <a:lstStyle/>
          <a:p>
            <a:pPr algn="ctr"/>
            <a:r>
              <a:rPr lang="en-US" altLang="ko-KR" sz="2800" b="1"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THỜI CƠ</a:t>
            </a:r>
            <a:endParaRPr lang="ko-KR" altLang="en-US" sz="2800" b="1" dirty="0">
              <a:solidFill>
                <a:srgbClr val="FFFF00"/>
              </a:solidFill>
              <a:latin typeface="Segoe UI Black" panose="020B0A02040204020203" pitchFamily="34" charset="0"/>
              <a:cs typeface="Segoe UI" panose="020B0502040204020203" pitchFamily="34" charset="0"/>
            </a:endParaRPr>
          </a:p>
        </p:txBody>
      </p:sp>
      <p:grpSp>
        <p:nvGrpSpPr>
          <p:cNvPr id="40" name="그룹 73">
            <a:extLst>
              <a:ext uri="{FF2B5EF4-FFF2-40B4-BE49-F238E27FC236}">
                <a16:creationId xmlns:a16="http://schemas.microsoft.com/office/drawing/2014/main" id="{3C4C6FE7-6E46-48D3-A9C2-626BFABA831D}"/>
              </a:ext>
            </a:extLst>
          </p:cNvPr>
          <p:cNvGrpSpPr/>
          <p:nvPr/>
        </p:nvGrpSpPr>
        <p:grpSpPr>
          <a:xfrm>
            <a:off x="267472" y="4580988"/>
            <a:ext cx="6525891" cy="3707907"/>
            <a:chOff x="5049285" y="4385461"/>
            <a:chExt cx="2084176" cy="924703"/>
          </a:xfrm>
          <a:solidFill>
            <a:schemeClr val="bg1"/>
          </a:solidFill>
        </p:grpSpPr>
        <p:sp>
          <p:nvSpPr>
            <p:cNvPr id="41" name="Rectangle 16">
              <a:extLst>
                <a:ext uri="{FF2B5EF4-FFF2-40B4-BE49-F238E27FC236}">
                  <a16:creationId xmlns:a16="http://schemas.microsoft.com/office/drawing/2014/main" id="{33F245A6-1E72-4357-B2C8-5ACE61E92C35}"/>
                </a:ext>
              </a:extLst>
            </p:cNvPr>
            <p:cNvSpPr/>
            <p:nvPr/>
          </p:nvSpPr>
          <p:spPr>
            <a:xfrm>
              <a:off x="5049285" y="4385461"/>
              <a:ext cx="2084176" cy="924703"/>
            </a:xfrm>
            <a:prstGeom prst="roundRect">
              <a:avLst>
                <a:gd name="adj" fmla="val 10394"/>
              </a:avLst>
            </a:prstGeom>
            <a:grpFill/>
            <a:ln w="6350">
              <a:solidFill>
                <a:schemeClr val="accent5">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2" name="직사각형 113">
              <a:extLst>
                <a:ext uri="{FF2B5EF4-FFF2-40B4-BE49-F238E27FC236}">
                  <a16:creationId xmlns:a16="http://schemas.microsoft.com/office/drawing/2014/main" id="{19075B70-BBEF-41BD-A6ED-6EF636CA21F5}"/>
                </a:ext>
              </a:extLst>
            </p:cNvPr>
            <p:cNvSpPr>
              <a:spLocks noChangeArrowheads="1"/>
            </p:cNvSpPr>
            <p:nvPr/>
          </p:nvSpPr>
          <p:spPr bwMode="auto">
            <a:xfrm>
              <a:off x="5097957" y="4438968"/>
              <a:ext cx="2002233" cy="810464"/>
            </a:xfrm>
            <a:prstGeom prst="rect">
              <a:avLst/>
            </a:prstGeom>
            <a:solidFill>
              <a:srgbClr val="C00000"/>
            </a:solid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342900" marR="0" indent="-342900">
                <a:lnSpc>
                  <a:spcPct val="150000"/>
                </a:lnSpc>
                <a:spcBef>
                  <a:spcPts val="600"/>
                </a:spcBef>
                <a:spcAft>
                  <a:spcPts val="600"/>
                </a:spcAft>
                <a:buFont typeface="Wingdings" panose="05000000000000000000" pitchFamily="2" charset="2"/>
                <a:buChar char="q"/>
              </a:pPr>
              <a:r>
                <a:rPr lang="en-US" sz="2400" dirty="0">
                  <a:solidFill>
                    <a:schemeClr val="bg1"/>
                  </a:solidFill>
                  <a:latin typeface="Segoe UI" panose="020B0502040204020203" pitchFamily="34" charset="0"/>
                  <a:cs typeface="Segoe UI" panose="020B0502040204020203" pitchFamily="34" charset="0"/>
                </a:rPr>
                <a:t>T</a:t>
              </a:r>
              <a:r>
                <a:rPr lang="vi-VN" sz="2400" dirty="0">
                  <a:solidFill>
                    <a:schemeClr val="bg1"/>
                  </a:solidFill>
                  <a:latin typeface="Segoe UI" panose="020B0502040204020203" pitchFamily="34" charset="0"/>
                  <a:cs typeface="Segoe UI" panose="020B0502040204020203" pitchFamily="34" charset="0"/>
                </a:rPr>
                <a:t>hành quả 40 năm đổi mới</a:t>
              </a:r>
              <a:endParaRPr lang="en-US" sz="2400" dirty="0">
                <a:solidFill>
                  <a:schemeClr val="bg1"/>
                </a:solidFill>
                <a:latin typeface="Segoe UI" panose="020B0502040204020203" pitchFamily="34" charset="0"/>
                <a:cs typeface="Segoe UI" panose="020B0502040204020203" pitchFamily="34" charset="0"/>
              </a:endParaRPr>
            </a:p>
            <a:p>
              <a:pPr marL="342900" marR="0" indent="-342900">
                <a:lnSpc>
                  <a:spcPct val="150000"/>
                </a:lnSpc>
                <a:spcBef>
                  <a:spcPts val="600"/>
                </a:spcBef>
                <a:spcAft>
                  <a:spcPts val="6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Vị thế quốc tế ngày càng nâng cao</a:t>
              </a:r>
              <a:endParaRPr lang="en-US" sz="2400" dirty="0">
                <a:solidFill>
                  <a:schemeClr val="bg1"/>
                </a:solidFill>
                <a:latin typeface="Segoe UI" panose="020B0502040204020203" pitchFamily="34" charset="0"/>
                <a:cs typeface="Segoe UI" panose="020B0502040204020203" pitchFamily="34" charset="0"/>
              </a:endParaRPr>
            </a:p>
            <a:p>
              <a:pPr marL="342900" marR="0" indent="-342900">
                <a:lnSpc>
                  <a:spcPct val="150000"/>
                </a:lnSpc>
                <a:spcBef>
                  <a:spcPts val="600"/>
                </a:spcBef>
                <a:spcAft>
                  <a:spcPts val="6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Thị trường rộng mở, KHCN phát triển</a:t>
              </a:r>
              <a:endParaRPr lang="en-US" sz="2400" dirty="0">
                <a:solidFill>
                  <a:schemeClr val="bg1"/>
                </a:solidFill>
                <a:latin typeface="Segoe UI" panose="020B0502040204020203" pitchFamily="34" charset="0"/>
                <a:cs typeface="Segoe UI" panose="020B0502040204020203" pitchFamily="34" charset="0"/>
              </a:endParaRPr>
            </a:p>
            <a:p>
              <a:pPr marL="342900" marR="0" indent="-342900">
                <a:lnSpc>
                  <a:spcPct val="150000"/>
                </a:lnSpc>
                <a:spcBef>
                  <a:spcPts val="600"/>
                </a:spcBef>
                <a:spcAft>
                  <a:spcPts val="6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Khát vọng vươn </a:t>
              </a:r>
              <a:r>
                <a:rPr lang="vi-VN" sz="2400">
                  <a:solidFill>
                    <a:schemeClr val="bg1"/>
                  </a:solidFill>
                  <a:latin typeface="Segoe UI" panose="020B0502040204020203" pitchFamily="34" charset="0"/>
                  <a:cs typeface="Segoe UI" panose="020B0502040204020203" pitchFamily="34" charset="0"/>
                </a:rPr>
                <a:t>lên </a:t>
              </a:r>
              <a:r>
                <a:rPr lang="en-US" sz="2400">
                  <a:solidFill>
                    <a:schemeClr val="bg1"/>
                  </a:solidFill>
                  <a:latin typeface="Segoe UI" panose="020B0502040204020203" pitchFamily="34" charset="0"/>
                  <a:cs typeface="Segoe UI" panose="020B0502040204020203" pitchFamily="34" charset="0"/>
                </a:rPr>
                <a:t>c</a:t>
              </a:r>
              <a:r>
                <a:rPr lang="vi-VN" sz="2400">
                  <a:solidFill>
                    <a:schemeClr val="bg1"/>
                  </a:solidFill>
                  <a:latin typeface="Segoe UI" panose="020B0502040204020203" pitchFamily="34" charset="0"/>
                  <a:cs typeface="Segoe UI" panose="020B0502040204020203" pitchFamily="34" charset="0"/>
                </a:rPr>
                <a:t>ủa </a:t>
              </a:r>
              <a:r>
                <a:rPr lang="vi-VN" sz="2400" dirty="0">
                  <a:solidFill>
                    <a:schemeClr val="bg1"/>
                  </a:solidFill>
                  <a:latin typeface="Segoe UI" panose="020B0502040204020203" pitchFamily="34" charset="0"/>
                  <a:cs typeface="Segoe UI" panose="020B0502040204020203" pitchFamily="34" charset="0"/>
                </a:rPr>
                <a:t>Nhân dân</a:t>
              </a:r>
              <a:endParaRPr lang="en-US" sz="240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grpSp>
        <p:nvGrpSpPr>
          <p:cNvPr id="44" name="그룹 73">
            <a:extLst>
              <a:ext uri="{FF2B5EF4-FFF2-40B4-BE49-F238E27FC236}">
                <a16:creationId xmlns:a16="http://schemas.microsoft.com/office/drawing/2014/main" id="{FC83FF30-0974-4AA3-BD04-39B676734D38}"/>
              </a:ext>
            </a:extLst>
          </p:cNvPr>
          <p:cNvGrpSpPr/>
          <p:nvPr/>
        </p:nvGrpSpPr>
        <p:grpSpPr>
          <a:xfrm>
            <a:off x="11079998" y="3149653"/>
            <a:ext cx="6813229" cy="3397686"/>
            <a:chOff x="5074203" y="4385461"/>
            <a:chExt cx="2153274" cy="1189008"/>
          </a:xfrm>
          <a:solidFill>
            <a:schemeClr val="bg1"/>
          </a:solidFill>
        </p:grpSpPr>
        <p:sp>
          <p:nvSpPr>
            <p:cNvPr id="45" name="Rectangle 16">
              <a:extLst>
                <a:ext uri="{FF2B5EF4-FFF2-40B4-BE49-F238E27FC236}">
                  <a16:creationId xmlns:a16="http://schemas.microsoft.com/office/drawing/2014/main" id="{F6800E52-9C37-4B03-86E5-F0E91E9AA5F8}"/>
                </a:ext>
              </a:extLst>
            </p:cNvPr>
            <p:cNvSpPr/>
            <p:nvPr/>
          </p:nvSpPr>
          <p:spPr>
            <a:xfrm>
              <a:off x="5074203" y="4385461"/>
              <a:ext cx="2153274" cy="1189008"/>
            </a:xfrm>
            <a:prstGeom prst="roundRect">
              <a:avLst>
                <a:gd name="adj" fmla="val 10394"/>
              </a:avLst>
            </a:prstGeom>
            <a:grpFill/>
            <a:ln w="6350">
              <a:solidFill>
                <a:schemeClr val="accent5">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6" name="직사각형 113">
              <a:extLst>
                <a:ext uri="{FF2B5EF4-FFF2-40B4-BE49-F238E27FC236}">
                  <a16:creationId xmlns:a16="http://schemas.microsoft.com/office/drawing/2014/main" id="{08C29A32-08E2-4DFA-8A15-482A9E3B6CF3}"/>
                </a:ext>
              </a:extLst>
            </p:cNvPr>
            <p:cNvSpPr>
              <a:spLocks noChangeArrowheads="1"/>
            </p:cNvSpPr>
            <p:nvPr/>
          </p:nvSpPr>
          <p:spPr bwMode="auto">
            <a:xfrm>
              <a:off x="5127979" y="4420829"/>
              <a:ext cx="2052004" cy="1109365"/>
            </a:xfrm>
            <a:prstGeom prst="rect">
              <a:avLst/>
            </a:prstGeom>
            <a:solidFill>
              <a:srgbClr val="FF0000"/>
            </a:solid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363538" marR="0" indent="-363538">
                <a:lnSpc>
                  <a:spcPct val="150000"/>
                </a:lnSpc>
                <a:spcBef>
                  <a:spcPts val="400"/>
                </a:spcBef>
                <a:spcAft>
                  <a:spcPts val="4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Điểm nghẽn nội tại</a:t>
              </a:r>
              <a:endParaRPr lang="en-US" sz="2400" dirty="0">
                <a:solidFill>
                  <a:schemeClr val="bg1"/>
                </a:solidFill>
                <a:latin typeface="Segoe UI" panose="020B0502040204020203" pitchFamily="34" charset="0"/>
                <a:cs typeface="Segoe UI" panose="020B0502040204020203" pitchFamily="34" charset="0"/>
              </a:endParaRPr>
            </a:p>
            <a:p>
              <a:pPr marL="363538" marR="0" indent="-363538">
                <a:lnSpc>
                  <a:spcPct val="150000"/>
                </a:lnSpc>
                <a:spcBef>
                  <a:spcPts val="400"/>
                </a:spcBef>
                <a:spcAft>
                  <a:spcPts val="4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Áp lực phát triển nhanh &amp; bền vững</a:t>
              </a:r>
              <a:endParaRPr lang="en-US" sz="2400" dirty="0">
                <a:solidFill>
                  <a:schemeClr val="bg1"/>
                </a:solidFill>
                <a:latin typeface="Segoe UI" panose="020B0502040204020203" pitchFamily="34" charset="0"/>
                <a:cs typeface="Segoe UI" panose="020B0502040204020203" pitchFamily="34" charset="0"/>
              </a:endParaRPr>
            </a:p>
            <a:p>
              <a:pPr marL="363538" marR="0" indent="-363538">
                <a:lnSpc>
                  <a:spcPct val="150000"/>
                </a:lnSpc>
                <a:spcBef>
                  <a:spcPts val="400"/>
                </a:spcBef>
                <a:spcAft>
                  <a:spcPts val="4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Cạnh tranh gay gắt, nguy cơ tụt hậu</a:t>
              </a:r>
              <a:endParaRPr lang="en-US" sz="2400" dirty="0">
                <a:solidFill>
                  <a:schemeClr val="bg1"/>
                </a:solidFill>
                <a:latin typeface="Segoe UI" panose="020B0502040204020203" pitchFamily="34" charset="0"/>
                <a:cs typeface="Segoe UI" panose="020B0502040204020203" pitchFamily="34" charset="0"/>
              </a:endParaRPr>
            </a:p>
            <a:p>
              <a:pPr marL="363538" marR="0" indent="-363538">
                <a:lnSpc>
                  <a:spcPct val="150000"/>
                </a:lnSpc>
                <a:spcBef>
                  <a:spcPts val="400"/>
                </a:spcBef>
                <a:spcAft>
                  <a:spcPts val="400"/>
                </a:spcAft>
                <a:buFont typeface="Wingdings" panose="05000000000000000000" pitchFamily="2" charset="2"/>
                <a:buChar char="q"/>
              </a:pPr>
              <a:r>
                <a:rPr lang="vi-VN" sz="2400" dirty="0">
                  <a:solidFill>
                    <a:schemeClr val="bg1"/>
                  </a:solidFill>
                  <a:latin typeface="Segoe UI" panose="020B0502040204020203" pitchFamily="34" charset="0"/>
                  <a:cs typeface="Segoe UI" panose="020B0502040204020203" pitchFamily="34" charset="0"/>
                </a:rPr>
                <a:t>Biến đổi khí hậu, rủi ro </a:t>
              </a:r>
              <a:r>
                <a:rPr lang="vi-VN" sz="2400" b="1" dirty="0">
                  <a:solidFill>
                    <a:schemeClr val="bg1"/>
                  </a:solidFill>
                  <a:latin typeface="Segoe UI" panose="020B0502040204020203" pitchFamily="34" charset="0"/>
                  <a:cs typeface="Segoe UI" panose="020B0502040204020203" pitchFamily="34" charset="0"/>
                </a:rPr>
                <a:t>“tự diễn biến”, </a:t>
              </a:r>
              <a:br>
                <a:rPr lang="en-US" sz="2400" b="1" dirty="0">
                  <a:solidFill>
                    <a:schemeClr val="bg1"/>
                  </a:solidFill>
                  <a:latin typeface="Segoe UI" panose="020B0502040204020203" pitchFamily="34" charset="0"/>
                  <a:cs typeface="Segoe UI" panose="020B0502040204020203" pitchFamily="34" charset="0"/>
                </a:rPr>
              </a:br>
              <a:r>
                <a:rPr lang="vi-VN" sz="2400" b="1" dirty="0">
                  <a:solidFill>
                    <a:schemeClr val="bg1"/>
                  </a:solidFill>
                  <a:latin typeface="Segoe UI" panose="020B0502040204020203" pitchFamily="34" charset="0"/>
                  <a:cs typeface="Segoe UI" panose="020B0502040204020203" pitchFamily="34" charset="0"/>
                </a:rPr>
                <a:t>“tự chuyển hóa”</a:t>
              </a:r>
              <a:endParaRPr lang="en-US" sz="240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sp>
        <p:nvSpPr>
          <p:cNvPr id="2" name="Slide Number Placeholder 1"/>
          <p:cNvSpPr>
            <a:spLocks noGrp="1"/>
          </p:cNvSpPr>
          <p:nvPr>
            <p:ph type="sldNum" sz="quarter" idx="12"/>
          </p:nvPr>
        </p:nvSpPr>
        <p:spPr>
          <a:xfrm>
            <a:off x="15732733" y="925830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18</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498998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par>
                                <p:cTn id="14" presetID="22" presetClass="entr" presetSubtype="4"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wipe(down)">
                                      <p:cBhvr>
                                        <p:cTn id="16" dur="500"/>
                                        <p:tgtEl>
                                          <p:spTgt spid="67"/>
                                        </p:tgtEl>
                                      </p:cBhvr>
                                    </p:animEffect>
                                  </p:childTnLst>
                                </p:cTn>
                              </p:par>
                              <p:par>
                                <p:cTn id="17" presetID="2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heel(1)">
                                      <p:cBhvr>
                                        <p:cTn id="24" dur="2000"/>
                                        <p:tgtEl>
                                          <p:spTgt spid="30"/>
                                        </p:tgtEl>
                                      </p:cBhvr>
                                    </p:animEffect>
                                  </p:childTnLst>
                                </p:cTn>
                              </p:par>
                              <p:par>
                                <p:cTn id="25" presetID="21" presetClass="entr" presetSubtype="1"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heel(1)">
                                      <p:cBhvr>
                                        <p:cTn id="27" dur="2000"/>
                                        <p:tgtEl>
                                          <p:spTgt spid="25"/>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heel(1)">
                                      <p:cBhvr>
                                        <p:cTn id="30" dur="2000"/>
                                        <p:tgtEl>
                                          <p:spTgt spid="38"/>
                                        </p:tgtEl>
                                      </p:cBhvr>
                                    </p:animEffect>
                                  </p:childTnLst>
                                </p:cTn>
                              </p:par>
                              <p:par>
                                <p:cTn id="31" presetID="21" presetClass="entr" presetSubtype="1"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heel(1)">
                                      <p:cBhvr>
                                        <p:cTn id="33" dur="2000"/>
                                        <p:tgtEl>
                                          <p:spTgt spid="34"/>
                                        </p:tgtEl>
                                      </p:cBhvr>
                                    </p:animEffect>
                                  </p:childTnLst>
                                </p:cTn>
                              </p:par>
                              <p:par>
                                <p:cTn id="34" presetID="21" presetClass="entr" presetSubtype="1"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heel(1)">
                                      <p:cBhvr>
                                        <p:cTn id="36" dur="20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circle(in)">
                                      <p:cBhvr>
                                        <p:cTn id="41" dur="2000"/>
                                        <p:tgtEl>
                                          <p:spTgt spid="44"/>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circle(in)">
                                      <p:cBhvr>
                                        <p:cTn id="44" dur="2000"/>
                                        <p:tgtEl>
                                          <p:spTgt spid="31"/>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circle(in)">
                                      <p:cBhvr>
                                        <p:cTn id="47" dur="2000"/>
                                        <p:tgtEl>
                                          <p:spTgt spid="37"/>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circle(in)">
                                      <p:cBhvr>
                                        <p:cTn id="50"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9" grpId="0"/>
      <p:bldP spid="29" grpId="0" animBg="1"/>
      <p:bldP spid="31" grpId="0" animBg="1"/>
      <p:bldP spid="37" grpId="0"/>
      <p:bldP spid="3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201993" y="1252509"/>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766326" y="2154844"/>
            <a:ext cx="7478354" cy="700412"/>
            <a:chOff x="5069398" y="4469582"/>
            <a:chExt cx="255477"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55477"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48376"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2800" b="1">
                  <a:solidFill>
                    <a:srgbClr val="FFFF00"/>
                  </a:solidFill>
                  <a:latin typeface="Segoe UI" panose="020B0502040204020203" pitchFamily="34" charset="0"/>
                  <a:cs typeface="Segoe UI" panose="020B0502040204020203" pitchFamily="34" charset="0"/>
                </a:rPr>
                <a:t>c) </a:t>
              </a:r>
              <a:r>
                <a:rPr lang="vi-VN" sz="2800" b="1">
                  <a:solidFill>
                    <a:srgbClr val="FFFF00"/>
                  </a:solidFill>
                  <a:latin typeface="Segoe UI" panose="020B0502040204020203" pitchFamily="34" charset="0"/>
                  <a:cs typeface="Segoe UI" panose="020B0502040204020203" pitchFamily="34" charset="0"/>
                </a:rPr>
                <a:t>ĐỘT </a:t>
              </a:r>
              <a:r>
                <a:rPr lang="vi-VN" sz="2800" b="1" dirty="0">
                  <a:solidFill>
                    <a:srgbClr val="FFFF00"/>
                  </a:solidFill>
                  <a:latin typeface="Segoe UI" panose="020B0502040204020203" pitchFamily="34" charset="0"/>
                  <a:cs typeface="Segoe UI" panose="020B0502040204020203" pitchFamily="34" charset="0"/>
                </a:rPr>
                <a:t>PHÁ TƯ DUY PHÁT TRIỂN</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2914252" y="473247"/>
            <a:ext cx="14208895"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2.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BỐI CẢNH MỚI VÀ VẬN HỘI MỚI</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 (</a:t>
            </a:r>
            <a:r>
              <a:rPr lang="en-US" sz="3600" b="1" i="0" u="none" strike="noStrike" spc="0" dirty="0" err="1">
                <a:solidFill>
                  <a:srgbClr val="C00000"/>
                </a:solidFill>
                <a:effectLst/>
                <a:latin typeface="Segoe UI" panose="020B0502040204020203" pitchFamily="34" charset="0"/>
                <a:ea typeface="Aptos"/>
                <a:cs typeface="Segoe UI" panose="020B0502040204020203" pitchFamily="34" charset="0"/>
              </a:rPr>
              <a:t>tiếp</a:t>
            </a: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a:t>
            </a:r>
          </a:p>
        </p:txBody>
      </p:sp>
      <p:sp>
        <p:nvSpPr>
          <p:cNvPr id="112" name="Rounded Rectangle 4">
            <a:extLst>
              <a:ext uri="{FF2B5EF4-FFF2-40B4-BE49-F238E27FC236}">
                <a16:creationId xmlns:a16="http://schemas.microsoft.com/office/drawing/2014/main" id="{8B84CDD1-3C3A-4815-AD5F-874BFBD5BF84}"/>
              </a:ext>
            </a:extLst>
          </p:cNvPr>
          <p:cNvSpPr/>
          <p:nvPr>
            <p:custDataLst>
              <p:tags r:id="rId2"/>
            </p:custDataLst>
          </p:nvPr>
        </p:nvSpPr>
        <p:spPr>
          <a:xfrm>
            <a:off x="609600" y="338203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3" name="Right Arrow 6">
            <a:extLst>
              <a:ext uri="{FF2B5EF4-FFF2-40B4-BE49-F238E27FC236}">
                <a16:creationId xmlns:a16="http://schemas.microsoft.com/office/drawing/2014/main" id="{3BDB48CF-5F94-41FC-8EC6-6A6509CAE3C2}"/>
              </a:ext>
            </a:extLst>
          </p:cNvPr>
          <p:cNvSpPr/>
          <p:nvPr>
            <p:custDataLst>
              <p:tags r:id="rId3"/>
            </p:custDataLst>
          </p:nvPr>
        </p:nvSpPr>
        <p:spPr>
          <a:xfrm>
            <a:off x="609600" y="356237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TextBox 113">
            <a:extLst>
              <a:ext uri="{FF2B5EF4-FFF2-40B4-BE49-F238E27FC236}">
                <a16:creationId xmlns:a16="http://schemas.microsoft.com/office/drawing/2014/main" id="{660257E8-2F1C-4510-9E3D-7A3EA16104D1}"/>
              </a:ext>
            </a:extLst>
          </p:cNvPr>
          <p:cNvSpPr txBox="1"/>
          <p:nvPr>
            <p:custDataLst>
              <p:tags r:id="rId4"/>
            </p:custDataLst>
          </p:nvPr>
        </p:nvSpPr>
        <p:spPr>
          <a:xfrm>
            <a:off x="1255117" y="3827107"/>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01</a:t>
            </a:r>
          </a:p>
        </p:txBody>
      </p:sp>
      <p:sp>
        <p:nvSpPr>
          <p:cNvPr id="115" name="Rounded Rectangle 4">
            <a:extLst>
              <a:ext uri="{FF2B5EF4-FFF2-40B4-BE49-F238E27FC236}">
                <a16:creationId xmlns:a16="http://schemas.microsoft.com/office/drawing/2014/main" id="{0629928C-D40F-4C5A-A189-CCA53080E638}"/>
              </a:ext>
            </a:extLst>
          </p:cNvPr>
          <p:cNvSpPr/>
          <p:nvPr>
            <p:custDataLst>
              <p:tags r:id="rId5"/>
            </p:custDataLst>
          </p:nvPr>
        </p:nvSpPr>
        <p:spPr>
          <a:xfrm>
            <a:off x="4081111" y="338203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6" name="Right Arrow 6">
            <a:extLst>
              <a:ext uri="{FF2B5EF4-FFF2-40B4-BE49-F238E27FC236}">
                <a16:creationId xmlns:a16="http://schemas.microsoft.com/office/drawing/2014/main" id="{4279249A-33FA-48D2-9E23-FAADBE9CA970}"/>
              </a:ext>
            </a:extLst>
          </p:cNvPr>
          <p:cNvSpPr/>
          <p:nvPr>
            <p:custDataLst>
              <p:tags r:id="rId6"/>
            </p:custDataLst>
          </p:nvPr>
        </p:nvSpPr>
        <p:spPr>
          <a:xfrm>
            <a:off x="4081111" y="356237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Rounded Rectangle 4">
            <a:extLst>
              <a:ext uri="{FF2B5EF4-FFF2-40B4-BE49-F238E27FC236}">
                <a16:creationId xmlns:a16="http://schemas.microsoft.com/office/drawing/2014/main" id="{84B3DC3B-5471-4AB6-B315-99CB62D18915}"/>
              </a:ext>
            </a:extLst>
          </p:cNvPr>
          <p:cNvSpPr/>
          <p:nvPr>
            <p:custDataLst>
              <p:tags r:id="rId7"/>
            </p:custDataLst>
          </p:nvPr>
        </p:nvSpPr>
        <p:spPr>
          <a:xfrm>
            <a:off x="7552622" y="3413208"/>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18" name="Right Arrow 6">
            <a:extLst>
              <a:ext uri="{FF2B5EF4-FFF2-40B4-BE49-F238E27FC236}">
                <a16:creationId xmlns:a16="http://schemas.microsoft.com/office/drawing/2014/main" id="{0736C1F3-77A1-427A-B460-00E2B50242D6}"/>
              </a:ext>
            </a:extLst>
          </p:cNvPr>
          <p:cNvSpPr/>
          <p:nvPr>
            <p:custDataLst>
              <p:tags r:id="rId8"/>
            </p:custDataLst>
          </p:nvPr>
        </p:nvSpPr>
        <p:spPr>
          <a:xfrm>
            <a:off x="7552622" y="3593547"/>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Rounded Rectangle 4">
            <a:extLst>
              <a:ext uri="{FF2B5EF4-FFF2-40B4-BE49-F238E27FC236}">
                <a16:creationId xmlns:a16="http://schemas.microsoft.com/office/drawing/2014/main" id="{A99EFCB7-6E09-4995-8ECB-AC85DC478743}"/>
              </a:ext>
            </a:extLst>
          </p:cNvPr>
          <p:cNvSpPr/>
          <p:nvPr>
            <p:custDataLst>
              <p:tags r:id="rId9"/>
            </p:custDataLst>
          </p:nvPr>
        </p:nvSpPr>
        <p:spPr>
          <a:xfrm>
            <a:off x="11046649" y="338203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120" name="Right Arrow 6">
            <a:extLst>
              <a:ext uri="{FF2B5EF4-FFF2-40B4-BE49-F238E27FC236}">
                <a16:creationId xmlns:a16="http://schemas.microsoft.com/office/drawing/2014/main" id="{3FC64537-FB11-4FAB-8F57-29B456521582}"/>
              </a:ext>
            </a:extLst>
          </p:cNvPr>
          <p:cNvSpPr/>
          <p:nvPr>
            <p:custDataLst>
              <p:tags r:id="rId10"/>
            </p:custDataLst>
          </p:nvPr>
        </p:nvSpPr>
        <p:spPr>
          <a:xfrm>
            <a:off x="11046649" y="356237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TextBox 1296">
            <a:extLst>
              <a:ext uri="{FF2B5EF4-FFF2-40B4-BE49-F238E27FC236}">
                <a16:creationId xmlns:a16="http://schemas.microsoft.com/office/drawing/2014/main" id="{8FC52EF4-3687-4A4C-868E-C7B06EC4B590}"/>
              </a:ext>
            </a:extLst>
          </p:cNvPr>
          <p:cNvSpPr txBox="1"/>
          <p:nvPr>
            <p:custDataLst>
              <p:tags r:id="rId11"/>
            </p:custDataLst>
          </p:nvPr>
        </p:nvSpPr>
        <p:spPr>
          <a:xfrm>
            <a:off x="4735518" y="3827107"/>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02</a:t>
            </a:r>
          </a:p>
        </p:txBody>
      </p:sp>
      <p:sp>
        <p:nvSpPr>
          <p:cNvPr id="122" name="TextBox 1296">
            <a:extLst>
              <a:ext uri="{FF2B5EF4-FFF2-40B4-BE49-F238E27FC236}">
                <a16:creationId xmlns:a16="http://schemas.microsoft.com/office/drawing/2014/main" id="{D0395E7B-6671-4DE2-AC9B-1B7B68EE07BD}"/>
              </a:ext>
            </a:extLst>
          </p:cNvPr>
          <p:cNvSpPr txBox="1"/>
          <p:nvPr>
            <p:custDataLst>
              <p:tags r:id="rId12"/>
            </p:custDataLst>
          </p:nvPr>
        </p:nvSpPr>
        <p:spPr>
          <a:xfrm>
            <a:off x="8170834" y="3858280"/>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03</a:t>
            </a:r>
          </a:p>
        </p:txBody>
      </p:sp>
      <p:sp>
        <p:nvSpPr>
          <p:cNvPr id="123" name="TextBox 1296">
            <a:extLst>
              <a:ext uri="{FF2B5EF4-FFF2-40B4-BE49-F238E27FC236}">
                <a16:creationId xmlns:a16="http://schemas.microsoft.com/office/drawing/2014/main" id="{A77567C4-0F98-4284-B2A2-A565DD125F9C}"/>
              </a:ext>
            </a:extLst>
          </p:cNvPr>
          <p:cNvSpPr txBox="1"/>
          <p:nvPr>
            <p:custDataLst>
              <p:tags r:id="rId13"/>
            </p:custDataLst>
          </p:nvPr>
        </p:nvSpPr>
        <p:spPr>
          <a:xfrm>
            <a:off x="11676034" y="3846391"/>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04</a:t>
            </a:r>
          </a:p>
        </p:txBody>
      </p:sp>
      <p:sp>
        <p:nvSpPr>
          <p:cNvPr id="124" name="TextBox 123">
            <a:extLst>
              <a:ext uri="{FF2B5EF4-FFF2-40B4-BE49-F238E27FC236}">
                <a16:creationId xmlns:a16="http://schemas.microsoft.com/office/drawing/2014/main" id="{C421CC5D-05CD-4661-9A7C-6E45D1457014}"/>
              </a:ext>
            </a:extLst>
          </p:cNvPr>
          <p:cNvSpPr txBox="1"/>
          <p:nvPr/>
        </p:nvSpPr>
        <p:spPr>
          <a:xfrm>
            <a:off x="609600" y="4903151"/>
            <a:ext cx="3177884" cy="2308324"/>
          </a:xfrm>
          <a:prstGeom prst="rect">
            <a:avLst/>
          </a:prstGeom>
          <a:noFill/>
        </p:spPr>
        <p:txBody>
          <a:bodyPr wrap="square">
            <a:spAutoFit/>
          </a:bodyPr>
          <a:lstStyle/>
          <a:p>
            <a:pPr algn="ctr">
              <a:lnSpc>
                <a:spcPct val="150000"/>
              </a:lnSpc>
              <a:spcBef>
                <a:spcPts val="600"/>
              </a:spcBef>
              <a:spcAft>
                <a:spcPts val="600"/>
              </a:spcAft>
            </a:pPr>
            <a:r>
              <a:rPr lang="vi-VN" sz="2400" b="1" dirty="0">
                <a:latin typeface="Segoe UI" panose="020B0502040204020203" pitchFamily="34" charset="0"/>
                <a:cs typeface="Segoe UI" panose="020B0502040204020203" pitchFamily="34" charset="0"/>
              </a:rPr>
              <a:t>Lợi ích </a:t>
            </a:r>
            <a:br>
              <a:rPr lang="en-US" sz="2400" b="1" dirty="0">
                <a:latin typeface="Segoe UI" panose="020B0502040204020203" pitchFamily="34" charset="0"/>
                <a:cs typeface="Segoe UI" panose="020B0502040204020203" pitchFamily="34" charset="0"/>
              </a:rPr>
            </a:br>
            <a:r>
              <a:rPr lang="vi-VN" sz="2400" b="1">
                <a:latin typeface="Segoe UI" panose="020B0502040204020203" pitchFamily="34" charset="0"/>
                <a:cs typeface="Segoe UI" panose="020B0502040204020203" pitchFamily="34" charset="0"/>
              </a:rPr>
              <a:t>quốc gia</a:t>
            </a:r>
            <a:br>
              <a:rPr lang="en-US" sz="2400" b="1">
                <a:latin typeface="Segoe UI" panose="020B0502040204020203" pitchFamily="34" charset="0"/>
                <a:cs typeface="Segoe UI" panose="020B0502040204020203" pitchFamily="34" charset="0"/>
              </a:rPr>
            </a:br>
            <a:r>
              <a:rPr lang="vi-VN" sz="2400" b="1">
                <a:latin typeface="Segoe UI" panose="020B0502040204020203" pitchFamily="34" charset="0"/>
                <a:cs typeface="Segoe UI" panose="020B0502040204020203" pitchFamily="34" charset="0"/>
              </a:rPr>
              <a:t>dân </a:t>
            </a:r>
            <a:r>
              <a:rPr lang="vi-VN" sz="2400" b="1" dirty="0">
                <a:latin typeface="Segoe UI" panose="020B0502040204020203" pitchFamily="34" charset="0"/>
                <a:cs typeface="Segoe UI" panose="020B0502040204020203" pitchFamily="34" charset="0"/>
              </a:rPr>
              <a:t>tộc</a:t>
            </a:r>
            <a:br>
              <a:rPr lang="en-US" sz="2400" b="1" dirty="0">
                <a:latin typeface="Segoe UI" panose="020B0502040204020203" pitchFamily="34" charset="0"/>
                <a:cs typeface="Segoe UI" panose="020B0502040204020203" pitchFamily="34" charset="0"/>
              </a:rPr>
            </a:br>
            <a:r>
              <a:rPr lang="vi-VN" sz="2400" dirty="0">
                <a:latin typeface="Segoe UI" panose="020B0502040204020203" pitchFamily="34" charset="0"/>
                <a:cs typeface="Segoe UI" panose="020B0502040204020203" pitchFamily="34" charset="0"/>
              </a:rPr>
              <a:t> </a:t>
            </a:r>
            <a:r>
              <a:rPr lang="vi-VN" sz="2400" b="1" dirty="0">
                <a:solidFill>
                  <a:srgbClr val="C00000"/>
                </a:solidFill>
                <a:latin typeface="Segoe UI" panose="020B0502040204020203" pitchFamily="34" charset="0"/>
                <a:cs typeface="Segoe UI" panose="020B0502040204020203" pitchFamily="34" charset="0"/>
              </a:rPr>
              <a:t>là tối thượng</a:t>
            </a:r>
            <a:endParaRPr lang="en-US" sz="2400" b="1" dirty="0">
              <a:solidFill>
                <a:srgbClr val="C00000"/>
              </a:solidFill>
              <a:latin typeface="Segoe UI" panose="020B0502040204020203" pitchFamily="34" charset="0"/>
              <a:cs typeface="Segoe UI" panose="020B0502040204020203" pitchFamily="34" charset="0"/>
            </a:endParaRPr>
          </a:p>
        </p:txBody>
      </p:sp>
      <p:sp>
        <p:nvSpPr>
          <p:cNvPr id="125" name="TextBox 124">
            <a:extLst>
              <a:ext uri="{FF2B5EF4-FFF2-40B4-BE49-F238E27FC236}">
                <a16:creationId xmlns:a16="http://schemas.microsoft.com/office/drawing/2014/main" id="{284235A1-078E-4338-8D15-64F996A62F11}"/>
              </a:ext>
            </a:extLst>
          </p:cNvPr>
          <p:cNvSpPr txBox="1"/>
          <p:nvPr/>
        </p:nvSpPr>
        <p:spPr>
          <a:xfrm>
            <a:off x="4143772" y="5018210"/>
            <a:ext cx="3115223" cy="1131528"/>
          </a:xfrm>
          <a:prstGeom prst="rect">
            <a:avLst/>
          </a:prstGeom>
          <a:noFill/>
        </p:spPr>
        <p:txBody>
          <a:bodyPr wrap="square">
            <a:spAutoFit/>
          </a:bodyPr>
          <a:lstStyle/>
          <a:p>
            <a:pPr algn="ctr">
              <a:lnSpc>
                <a:spcPct val="150000"/>
              </a:lnSpc>
              <a:spcBef>
                <a:spcPts val="600"/>
              </a:spcBef>
              <a:spcAft>
                <a:spcPts val="600"/>
              </a:spcAft>
            </a:pPr>
            <a:r>
              <a:rPr lang="fr-FR" sz="2400" b="1" dirty="0" err="1">
                <a:latin typeface="Segoe UI" panose="020B0502040204020203" pitchFamily="34" charset="0"/>
                <a:cs typeface="Segoe UI" panose="020B0502040204020203" pitchFamily="34" charset="0"/>
              </a:rPr>
              <a:t>Nhân</a:t>
            </a:r>
            <a:r>
              <a:rPr lang="fr-FR" sz="2400" b="1" dirty="0">
                <a:latin typeface="Segoe UI" panose="020B0502040204020203" pitchFamily="34" charset="0"/>
                <a:cs typeface="Segoe UI" panose="020B0502040204020203" pitchFamily="34" charset="0"/>
              </a:rPr>
              <a:t> </a:t>
            </a:r>
            <a:r>
              <a:rPr lang="fr-FR" sz="2400" b="1" dirty="0" err="1">
                <a:latin typeface="Segoe UI" panose="020B0502040204020203" pitchFamily="34" charset="0"/>
                <a:cs typeface="Segoe UI" panose="020B0502040204020203" pitchFamily="34" charset="0"/>
              </a:rPr>
              <a:t>dân</a:t>
            </a:r>
            <a:r>
              <a:rPr lang="fr-FR" sz="2400" b="1" dirty="0">
                <a:latin typeface="Segoe UI" panose="020B0502040204020203" pitchFamily="34" charset="0"/>
                <a:cs typeface="Segoe UI" panose="020B0502040204020203" pitchFamily="34" charset="0"/>
              </a:rPr>
              <a:t> </a:t>
            </a:r>
            <a:br>
              <a:rPr lang="fr-FR" sz="2400" dirty="0">
                <a:latin typeface="Segoe UI" panose="020B0502040204020203" pitchFamily="34" charset="0"/>
                <a:cs typeface="Segoe UI" panose="020B0502040204020203" pitchFamily="34" charset="0"/>
              </a:rPr>
            </a:br>
            <a:r>
              <a:rPr lang="fr-FR" sz="2400" b="1" dirty="0">
                <a:solidFill>
                  <a:srgbClr val="C00000"/>
                </a:solidFill>
                <a:latin typeface="Segoe UI" panose="020B0502040204020203" pitchFamily="34" charset="0"/>
                <a:cs typeface="Segoe UI" panose="020B0502040204020203" pitchFamily="34" charset="0"/>
              </a:rPr>
              <a:t>là </a:t>
            </a:r>
            <a:r>
              <a:rPr lang="fr-FR" sz="2400" b="1" dirty="0" err="1">
                <a:solidFill>
                  <a:srgbClr val="C00000"/>
                </a:solidFill>
                <a:latin typeface="Segoe UI" panose="020B0502040204020203" pitchFamily="34" charset="0"/>
                <a:cs typeface="Segoe UI" panose="020B0502040204020203" pitchFamily="34" charset="0"/>
              </a:rPr>
              <a:t>trung</a:t>
            </a:r>
            <a:r>
              <a:rPr lang="fr-FR" sz="2400" b="1" dirty="0">
                <a:solidFill>
                  <a:srgbClr val="C00000"/>
                </a:solidFill>
                <a:latin typeface="Segoe UI" panose="020B0502040204020203" pitchFamily="34" charset="0"/>
                <a:cs typeface="Segoe UI" panose="020B0502040204020203" pitchFamily="34" charset="0"/>
              </a:rPr>
              <a:t> </a:t>
            </a:r>
            <a:r>
              <a:rPr lang="fr-FR" sz="2400" b="1" dirty="0" err="1">
                <a:solidFill>
                  <a:srgbClr val="C00000"/>
                </a:solidFill>
                <a:latin typeface="Segoe UI" panose="020B0502040204020203" pitchFamily="34" charset="0"/>
                <a:cs typeface="Segoe UI" panose="020B0502040204020203" pitchFamily="34" charset="0"/>
              </a:rPr>
              <a:t>tâm</a:t>
            </a:r>
            <a:endParaRPr lang="en-US" sz="2400" b="1" dirty="0">
              <a:solidFill>
                <a:srgbClr val="C00000"/>
              </a:solidFill>
              <a:latin typeface="Segoe UI" panose="020B0502040204020203" pitchFamily="34" charset="0"/>
              <a:cs typeface="Segoe UI" panose="020B0502040204020203" pitchFamily="34" charset="0"/>
            </a:endParaRPr>
          </a:p>
        </p:txBody>
      </p:sp>
      <p:sp>
        <p:nvSpPr>
          <p:cNvPr id="126" name="TextBox 125">
            <a:extLst>
              <a:ext uri="{FF2B5EF4-FFF2-40B4-BE49-F238E27FC236}">
                <a16:creationId xmlns:a16="http://schemas.microsoft.com/office/drawing/2014/main" id="{E9C65474-8869-4DFC-B911-C5D72F2519CA}"/>
              </a:ext>
            </a:extLst>
          </p:cNvPr>
          <p:cNvSpPr txBox="1"/>
          <p:nvPr/>
        </p:nvSpPr>
        <p:spPr>
          <a:xfrm>
            <a:off x="7635472" y="4837505"/>
            <a:ext cx="3034699" cy="2862322"/>
          </a:xfrm>
          <a:prstGeom prst="rect">
            <a:avLst/>
          </a:prstGeom>
          <a:noFill/>
        </p:spPr>
        <p:txBody>
          <a:bodyPr wrap="square">
            <a:spAutoFit/>
          </a:bodyPr>
          <a:lstStyle/>
          <a:p>
            <a:pPr algn="ctr">
              <a:lnSpc>
                <a:spcPct val="150000"/>
              </a:lnSpc>
              <a:spcBef>
                <a:spcPts val="600"/>
              </a:spcBef>
              <a:spcAft>
                <a:spcPts val="600"/>
              </a:spcAft>
            </a:pPr>
            <a:r>
              <a:rPr lang="en-US" sz="2400" b="1" dirty="0">
                <a:latin typeface="Segoe UI" panose="020B0502040204020203" pitchFamily="34" charset="0"/>
                <a:cs typeface="Segoe UI" panose="020B0502040204020203" pitchFamily="34" charset="0"/>
              </a:rPr>
              <a:t>Khoa </a:t>
            </a:r>
            <a:r>
              <a:rPr lang="en-US" sz="2400" b="1" dirty="0" err="1">
                <a:latin typeface="Segoe UI" panose="020B0502040204020203" pitchFamily="34" charset="0"/>
                <a:cs typeface="Segoe UI" panose="020B0502040204020203" pitchFamily="34" charset="0"/>
              </a:rPr>
              <a:t>học</a:t>
            </a:r>
            <a:r>
              <a:rPr lang="en-US" sz="2400" b="1">
                <a:latin typeface="Segoe UI" panose="020B0502040204020203" pitchFamily="34" charset="0"/>
                <a:cs typeface="Segoe UI" panose="020B0502040204020203" pitchFamily="34" charset="0"/>
              </a:rPr>
              <a:t>, </a:t>
            </a:r>
            <a:br>
              <a:rPr lang="en-US" sz="2400" b="1">
                <a:latin typeface="Segoe UI" panose="020B0502040204020203" pitchFamily="34" charset="0"/>
                <a:cs typeface="Segoe UI" panose="020B0502040204020203" pitchFamily="34" charset="0"/>
              </a:rPr>
            </a:br>
            <a:r>
              <a:rPr lang="en-US" sz="2400" b="1">
                <a:latin typeface="Segoe UI" panose="020B0502040204020203" pitchFamily="34" charset="0"/>
                <a:cs typeface="Segoe UI" panose="020B0502040204020203" pitchFamily="34" charset="0"/>
              </a:rPr>
              <a:t>công nghệ </a:t>
            </a:r>
            <a:br>
              <a:rPr lang="en-US" sz="2400" b="1">
                <a:latin typeface="Segoe UI" panose="020B0502040204020203" pitchFamily="34" charset="0"/>
                <a:cs typeface="Segoe UI" panose="020B0502040204020203" pitchFamily="34" charset="0"/>
              </a:rPr>
            </a:br>
            <a:r>
              <a:rPr lang="en-US" sz="2400" b="1">
                <a:latin typeface="Segoe UI" panose="020B0502040204020203" pitchFamily="34" charset="0"/>
                <a:cs typeface="Segoe UI" panose="020B0502040204020203" pitchFamily="34" charset="0"/>
              </a:rPr>
              <a:t>đổi </a:t>
            </a:r>
            <a:r>
              <a:rPr lang="en-US" sz="2400" b="1" dirty="0" err="1">
                <a:latin typeface="Segoe UI" panose="020B0502040204020203" pitchFamily="34" charset="0"/>
                <a:cs typeface="Segoe UI" panose="020B0502040204020203" pitchFamily="34" charset="0"/>
              </a:rPr>
              <a:t>mới</a:t>
            </a:r>
            <a:r>
              <a:rPr lang="en-US" sz="2400" b="1" dirty="0">
                <a:latin typeface="Segoe UI" panose="020B0502040204020203" pitchFamily="34" charset="0"/>
                <a:cs typeface="Segoe UI" panose="020B0502040204020203" pitchFamily="34" charset="0"/>
              </a:rPr>
              <a:t> </a:t>
            </a:r>
            <a:r>
              <a:rPr lang="en-US" sz="2400" b="1" err="1">
                <a:latin typeface="Segoe UI" panose="020B0502040204020203" pitchFamily="34" charset="0"/>
                <a:cs typeface="Segoe UI" panose="020B0502040204020203" pitchFamily="34" charset="0"/>
              </a:rPr>
              <a:t>sáng</a:t>
            </a:r>
            <a:r>
              <a:rPr lang="en-US" sz="2400" b="1">
                <a:latin typeface="Segoe UI" panose="020B0502040204020203" pitchFamily="34" charset="0"/>
                <a:cs typeface="Segoe UI" panose="020B0502040204020203" pitchFamily="34" charset="0"/>
              </a:rPr>
              <a:t> tạo </a:t>
            </a:r>
            <a:r>
              <a:rPr lang="en-US" sz="2400" b="1" dirty="0" err="1">
                <a:latin typeface="Segoe UI" panose="020B0502040204020203" pitchFamily="34" charset="0"/>
                <a:cs typeface="Segoe UI" panose="020B0502040204020203" pitchFamily="34" charset="0"/>
              </a:rPr>
              <a:t>chuyển</a:t>
            </a:r>
            <a:r>
              <a:rPr lang="en-US" sz="2400" b="1" dirty="0">
                <a:latin typeface="Segoe UI" panose="020B0502040204020203" pitchFamily="34" charset="0"/>
                <a:cs typeface="Segoe UI" panose="020B0502040204020203" pitchFamily="34" charset="0"/>
              </a:rPr>
              <a:t> </a:t>
            </a:r>
            <a:r>
              <a:rPr lang="en-US" sz="2400" b="1" dirty="0" err="1">
                <a:latin typeface="Segoe UI" panose="020B0502040204020203" pitchFamily="34" charset="0"/>
                <a:cs typeface="Segoe UI" panose="020B0502040204020203" pitchFamily="34" charset="0"/>
              </a:rPr>
              <a:t>đổi</a:t>
            </a:r>
            <a:r>
              <a:rPr lang="en-US" sz="2400" b="1" dirty="0">
                <a:latin typeface="Segoe UI" panose="020B0502040204020203" pitchFamily="34" charset="0"/>
                <a:cs typeface="Segoe UI" panose="020B0502040204020203" pitchFamily="34" charset="0"/>
              </a:rPr>
              <a:t> </a:t>
            </a:r>
            <a:r>
              <a:rPr lang="en-US" sz="2400" b="1" err="1">
                <a:latin typeface="Segoe UI" panose="020B0502040204020203" pitchFamily="34" charset="0"/>
                <a:cs typeface="Segoe UI" panose="020B0502040204020203" pitchFamily="34" charset="0"/>
              </a:rPr>
              <a:t>số</a:t>
            </a:r>
            <a:r>
              <a:rPr lang="en-US" sz="2400">
                <a:latin typeface="Segoe UI" panose="020B0502040204020203" pitchFamily="34" charset="0"/>
                <a:cs typeface="Segoe UI" panose="020B0502040204020203" pitchFamily="34" charset="0"/>
              </a:rPr>
              <a:t> </a:t>
            </a:r>
            <a:br>
              <a:rPr lang="en-US" sz="2400">
                <a:latin typeface="Segoe UI" panose="020B0502040204020203" pitchFamily="34" charset="0"/>
                <a:cs typeface="Segoe UI" panose="020B0502040204020203" pitchFamily="34" charset="0"/>
              </a:rPr>
            </a:br>
            <a:r>
              <a:rPr lang="en-US" sz="2400" b="1">
                <a:solidFill>
                  <a:srgbClr val="C00000"/>
                </a:solidFill>
                <a:latin typeface="Segoe UI" panose="020B0502040204020203" pitchFamily="34" charset="0"/>
                <a:cs typeface="Segoe UI" panose="020B0502040204020203" pitchFamily="34" charset="0"/>
              </a:rPr>
              <a:t>là động </a:t>
            </a:r>
            <a:r>
              <a:rPr lang="en-US" sz="2400" b="1" dirty="0" err="1">
                <a:solidFill>
                  <a:srgbClr val="C00000"/>
                </a:solidFill>
                <a:latin typeface="Segoe UI" panose="020B0502040204020203" pitchFamily="34" charset="0"/>
                <a:cs typeface="Segoe UI" panose="020B0502040204020203" pitchFamily="34" charset="0"/>
              </a:rPr>
              <a:t>lực</a:t>
            </a:r>
            <a:endParaRPr lang="en-US" sz="2400" b="1" dirty="0">
              <a:solidFill>
                <a:srgbClr val="C00000"/>
              </a:solidFill>
              <a:latin typeface="Segoe UI" panose="020B0502040204020203" pitchFamily="34" charset="0"/>
              <a:cs typeface="Segoe UI" panose="020B0502040204020203" pitchFamily="34" charset="0"/>
            </a:endParaRPr>
          </a:p>
        </p:txBody>
      </p:sp>
      <p:sp>
        <p:nvSpPr>
          <p:cNvPr id="127" name="TextBox 126">
            <a:extLst>
              <a:ext uri="{FF2B5EF4-FFF2-40B4-BE49-F238E27FC236}">
                <a16:creationId xmlns:a16="http://schemas.microsoft.com/office/drawing/2014/main" id="{93DD12C3-685D-4CB4-A80F-708BEA59D469}"/>
              </a:ext>
            </a:extLst>
          </p:cNvPr>
          <p:cNvSpPr txBox="1"/>
          <p:nvPr/>
        </p:nvSpPr>
        <p:spPr>
          <a:xfrm>
            <a:off x="11120721" y="4846832"/>
            <a:ext cx="3045872" cy="1685526"/>
          </a:xfrm>
          <a:prstGeom prst="rect">
            <a:avLst/>
          </a:prstGeom>
          <a:noFill/>
        </p:spPr>
        <p:txBody>
          <a:bodyPr wrap="square">
            <a:spAutoFit/>
          </a:bodyPr>
          <a:lstStyle/>
          <a:p>
            <a:pPr algn="ctr">
              <a:lnSpc>
                <a:spcPct val="150000"/>
              </a:lnSpc>
              <a:spcBef>
                <a:spcPts val="600"/>
              </a:spcBef>
              <a:spcAft>
                <a:spcPts val="600"/>
              </a:spcAft>
            </a:pPr>
            <a:r>
              <a:rPr lang="en-US" sz="2400" b="1" dirty="0" err="1">
                <a:latin typeface="Segoe UI" panose="020B0502040204020203" pitchFamily="34" charset="0"/>
                <a:cs typeface="Segoe UI" panose="020B0502040204020203" pitchFamily="34" charset="0"/>
              </a:rPr>
              <a:t>Thể</a:t>
            </a:r>
            <a:r>
              <a:rPr lang="en-US" sz="2400" b="1" dirty="0">
                <a:latin typeface="Segoe UI" panose="020B0502040204020203" pitchFamily="34" charset="0"/>
                <a:cs typeface="Segoe UI" panose="020B0502040204020203" pitchFamily="34" charset="0"/>
              </a:rPr>
              <a:t> </a:t>
            </a:r>
            <a:r>
              <a:rPr lang="en-US" sz="2400" b="1" err="1">
                <a:latin typeface="Segoe UI" panose="020B0502040204020203" pitchFamily="34" charset="0"/>
                <a:cs typeface="Segoe UI" panose="020B0502040204020203" pitchFamily="34" charset="0"/>
              </a:rPr>
              <a:t>chế</a:t>
            </a:r>
            <a:r>
              <a:rPr lang="en-US" sz="2400" b="1">
                <a:latin typeface="Segoe UI" panose="020B0502040204020203" pitchFamily="34" charset="0"/>
                <a:cs typeface="Segoe UI" panose="020B0502040204020203" pitchFamily="34" charset="0"/>
              </a:rPr>
              <a:t> </a:t>
            </a:r>
            <a:br>
              <a:rPr lang="en-US" sz="2400" b="1">
                <a:latin typeface="Segoe UI" panose="020B0502040204020203" pitchFamily="34" charset="0"/>
                <a:cs typeface="Segoe UI" panose="020B0502040204020203" pitchFamily="34" charset="0"/>
              </a:rPr>
            </a:br>
            <a:r>
              <a:rPr lang="en-US" sz="2400" b="1">
                <a:latin typeface="Segoe UI" panose="020B0502040204020203" pitchFamily="34" charset="0"/>
                <a:cs typeface="Segoe UI" panose="020B0502040204020203" pitchFamily="34" charset="0"/>
              </a:rPr>
              <a:t>hiện </a:t>
            </a:r>
            <a:r>
              <a:rPr lang="en-US" sz="2400" b="1" err="1">
                <a:latin typeface="Segoe UI" panose="020B0502040204020203" pitchFamily="34" charset="0"/>
                <a:cs typeface="Segoe UI" panose="020B0502040204020203" pitchFamily="34" charset="0"/>
              </a:rPr>
              <a:t>đại</a:t>
            </a:r>
            <a:r>
              <a:rPr lang="en-US" sz="2400">
                <a:latin typeface="Segoe UI" panose="020B0502040204020203" pitchFamily="34" charset="0"/>
                <a:cs typeface="Segoe UI" panose="020B0502040204020203" pitchFamily="34" charset="0"/>
              </a:rPr>
              <a:t> </a:t>
            </a:r>
            <a:br>
              <a:rPr lang="en-US" sz="2400">
                <a:latin typeface="Segoe UI" panose="020B0502040204020203" pitchFamily="34" charset="0"/>
                <a:cs typeface="Segoe UI" panose="020B0502040204020203" pitchFamily="34" charset="0"/>
              </a:rPr>
            </a:br>
            <a:r>
              <a:rPr lang="en-US" sz="2400" b="1">
                <a:solidFill>
                  <a:srgbClr val="C00000"/>
                </a:solidFill>
                <a:latin typeface="Segoe UI" panose="020B0502040204020203" pitchFamily="34" charset="0"/>
                <a:cs typeface="Segoe UI" panose="020B0502040204020203" pitchFamily="34" charset="0"/>
              </a:rPr>
              <a:t>là </a:t>
            </a:r>
            <a:r>
              <a:rPr lang="en-US" sz="2400" b="1" dirty="0" err="1">
                <a:solidFill>
                  <a:srgbClr val="C00000"/>
                </a:solidFill>
                <a:latin typeface="Segoe UI" panose="020B0502040204020203" pitchFamily="34" charset="0"/>
                <a:cs typeface="Segoe UI" panose="020B0502040204020203" pitchFamily="34" charset="0"/>
              </a:rPr>
              <a:t>nền</a:t>
            </a:r>
            <a:r>
              <a:rPr lang="en-US" sz="2400" b="1" dirty="0">
                <a:solidFill>
                  <a:srgbClr val="C00000"/>
                </a:solidFill>
                <a:latin typeface="Segoe UI" panose="020B0502040204020203" pitchFamily="34" charset="0"/>
                <a:cs typeface="Segoe UI" panose="020B0502040204020203" pitchFamily="34" charset="0"/>
              </a:rPr>
              <a:t> </a:t>
            </a:r>
            <a:r>
              <a:rPr lang="en-US" sz="2400" b="1" dirty="0" err="1">
                <a:solidFill>
                  <a:srgbClr val="C00000"/>
                </a:solidFill>
                <a:latin typeface="Segoe UI" panose="020B0502040204020203" pitchFamily="34" charset="0"/>
                <a:cs typeface="Segoe UI" panose="020B0502040204020203" pitchFamily="34" charset="0"/>
              </a:rPr>
              <a:t>tảng</a:t>
            </a:r>
            <a:endParaRPr lang="en-US" sz="2400" b="1" dirty="0">
              <a:solidFill>
                <a:srgbClr val="C00000"/>
              </a:solidFill>
              <a:latin typeface="Segoe UI" panose="020B0502040204020203" pitchFamily="34" charset="0"/>
              <a:cs typeface="Segoe UI" panose="020B0502040204020203" pitchFamily="34" charset="0"/>
            </a:endParaRPr>
          </a:p>
        </p:txBody>
      </p:sp>
      <p:sp>
        <p:nvSpPr>
          <p:cNvPr id="27" name="Rounded Rectangle 4">
            <a:extLst>
              <a:ext uri="{FF2B5EF4-FFF2-40B4-BE49-F238E27FC236}">
                <a16:creationId xmlns:a16="http://schemas.microsoft.com/office/drawing/2014/main" id="{7D58BC8F-1FB0-44B8-974F-A1F0549B87EB}"/>
              </a:ext>
            </a:extLst>
          </p:cNvPr>
          <p:cNvSpPr/>
          <p:nvPr>
            <p:custDataLst>
              <p:tags r:id="rId14"/>
            </p:custDataLst>
          </p:nvPr>
        </p:nvSpPr>
        <p:spPr>
          <a:xfrm>
            <a:off x="14540676" y="3373895"/>
            <a:ext cx="3200400" cy="4951402"/>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lstStyle/>
          <a:p>
            <a:endParaRPr lang="ko-KR" altLang="en-US" sz="2700"/>
          </a:p>
        </p:txBody>
      </p:sp>
      <p:sp>
        <p:nvSpPr>
          <p:cNvPr id="29" name="Right Arrow 6">
            <a:extLst>
              <a:ext uri="{FF2B5EF4-FFF2-40B4-BE49-F238E27FC236}">
                <a16:creationId xmlns:a16="http://schemas.microsoft.com/office/drawing/2014/main" id="{71478994-3610-4573-8557-5D17A1F0B252}"/>
              </a:ext>
            </a:extLst>
          </p:cNvPr>
          <p:cNvSpPr/>
          <p:nvPr>
            <p:custDataLst>
              <p:tags r:id="rId15"/>
            </p:custDataLst>
          </p:nvPr>
        </p:nvSpPr>
        <p:spPr>
          <a:xfrm>
            <a:off x="14540676" y="3554234"/>
            <a:ext cx="2055886" cy="1074943"/>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TextBox 29">
            <a:extLst>
              <a:ext uri="{FF2B5EF4-FFF2-40B4-BE49-F238E27FC236}">
                <a16:creationId xmlns:a16="http://schemas.microsoft.com/office/drawing/2014/main" id="{EA3E603A-CC27-4E56-9304-D6B67A10753B}"/>
              </a:ext>
            </a:extLst>
          </p:cNvPr>
          <p:cNvSpPr txBox="1"/>
          <p:nvPr/>
        </p:nvSpPr>
        <p:spPr>
          <a:xfrm>
            <a:off x="14617940" y="4769077"/>
            <a:ext cx="3045872" cy="3416320"/>
          </a:xfrm>
          <a:prstGeom prst="rect">
            <a:avLst/>
          </a:prstGeom>
          <a:noFill/>
        </p:spPr>
        <p:txBody>
          <a:bodyPr wrap="square">
            <a:spAutoFit/>
          </a:bodyPr>
          <a:lstStyle/>
          <a:p>
            <a:pPr algn="ctr">
              <a:lnSpc>
                <a:spcPct val="150000"/>
              </a:lnSpc>
              <a:spcBef>
                <a:spcPts val="600"/>
              </a:spcBef>
              <a:spcAft>
                <a:spcPts val="600"/>
              </a:spcAft>
            </a:pPr>
            <a:r>
              <a:rPr lang="en-US" sz="2400" b="1" dirty="0" err="1">
                <a:latin typeface="Segoe UI" panose="020B0502040204020203" pitchFamily="34" charset="0"/>
                <a:cs typeface="Segoe UI" panose="020B0502040204020203" pitchFamily="34" charset="0"/>
              </a:rPr>
              <a:t>Kỷ</a:t>
            </a:r>
            <a:r>
              <a:rPr lang="en-US" sz="2400" b="1" dirty="0">
                <a:latin typeface="Segoe UI" panose="020B0502040204020203" pitchFamily="34" charset="0"/>
                <a:cs typeface="Segoe UI" panose="020B0502040204020203" pitchFamily="34" charset="0"/>
              </a:rPr>
              <a:t> </a:t>
            </a:r>
            <a:r>
              <a:rPr lang="en-US" sz="2400" b="1" err="1">
                <a:latin typeface="Segoe UI" panose="020B0502040204020203" pitchFamily="34" charset="0"/>
                <a:cs typeface="Segoe UI" panose="020B0502040204020203" pitchFamily="34" charset="0"/>
              </a:rPr>
              <a:t>luật</a:t>
            </a:r>
            <a:r>
              <a:rPr lang="en-US" sz="2400" b="1">
                <a:latin typeface="Segoe UI" panose="020B0502040204020203" pitchFamily="34" charset="0"/>
                <a:cs typeface="Segoe UI" panose="020B0502040204020203" pitchFamily="34" charset="0"/>
              </a:rPr>
              <a:t> </a:t>
            </a:r>
            <a:br>
              <a:rPr lang="en-US" sz="2400" b="1">
                <a:latin typeface="Segoe UI" panose="020B0502040204020203" pitchFamily="34" charset="0"/>
                <a:cs typeface="Segoe UI" panose="020B0502040204020203" pitchFamily="34" charset="0"/>
              </a:rPr>
            </a:br>
            <a:r>
              <a:rPr lang="en-US" sz="2400" b="1">
                <a:latin typeface="Segoe UI" panose="020B0502040204020203" pitchFamily="34" charset="0"/>
                <a:cs typeface="Segoe UI" panose="020B0502040204020203" pitchFamily="34" charset="0"/>
              </a:rPr>
              <a:t>thực </a:t>
            </a:r>
            <a:r>
              <a:rPr lang="en-US" sz="2400" b="1" err="1">
                <a:latin typeface="Segoe UI" panose="020B0502040204020203" pitchFamily="34" charset="0"/>
                <a:cs typeface="Segoe UI" panose="020B0502040204020203" pitchFamily="34" charset="0"/>
              </a:rPr>
              <a:t>thi</a:t>
            </a:r>
            <a:r>
              <a:rPr lang="en-US" sz="2400" b="1">
                <a:latin typeface="Segoe UI" panose="020B0502040204020203" pitchFamily="34" charset="0"/>
                <a:cs typeface="Segoe UI" panose="020B0502040204020203" pitchFamily="34" charset="0"/>
              </a:rPr>
              <a:t> </a:t>
            </a:r>
            <a:br>
              <a:rPr lang="en-US" sz="2400" b="1">
                <a:latin typeface="Segoe UI" panose="020B0502040204020203" pitchFamily="34" charset="0"/>
                <a:cs typeface="Segoe UI" panose="020B0502040204020203" pitchFamily="34" charset="0"/>
              </a:rPr>
            </a:br>
            <a:r>
              <a:rPr lang="en-US" sz="2400" b="1">
                <a:solidFill>
                  <a:srgbClr val="C00000"/>
                </a:solidFill>
                <a:latin typeface="Segoe UI" panose="020B0502040204020203" pitchFamily="34" charset="0"/>
                <a:cs typeface="Segoe UI" panose="020B0502040204020203" pitchFamily="34" charset="0"/>
              </a:rPr>
              <a:t>là bảo đảm </a:t>
            </a:r>
            <a:br>
              <a:rPr lang="en-US" sz="2400" b="1">
                <a:solidFill>
                  <a:srgbClr val="C00000"/>
                </a:solidFill>
                <a:latin typeface="Segoe UI" panose="020B0502040204020203" pitchFamily="34" charset="0"/>
                <a:cs typeface="Segoe UI" panose="020B0502040204020203" pitchFamily="34" charset="0"/>
              </a:rPr>
            </a:br>
            <a:r>
              <a:rPr lang="en-US" sz="2400" b="1">
                <a:solidFill>
                  <a:srgbClr val="C00000"/>
                </a:solidFill>
                <a:latin typeface="Segoe UI" panose="020B0502040204020203" pitchFamily="34" charset="0"/>
                <a:cs typeface="Segoe UI" panose="020B0502040204020203" pitchFamily="34" charset="0"/>
              </a:rPr>
              <a:t>đại </a:t>
            </a:r>
            <a:r>
              <a:rPr lang="en-US" sz="2400" b="1" dirty="0" err="1">
                <a:solidFill>
                  <a:srgbClr val="C00000"/>
                </a:solidFill>
                <a:latin typeface="Segoe UI" panose="020B0502040204020203" pitchFamily="34" charset="0"/>
                <a:cs typeface="Segoe UI" panose="020B0502040204020203" pitchFamily="34" charset="0"/>
              </a:rPr>
              <a:t>đoàn</a:t>
            </a:r>
            <a:r>
              <a:rPr lang="en-US" sz="2400" b="1" dirty="0">
                <a:solidFill>
                  <a:srgbClr val="C00000"/>
                </a:solidFill>
                <a:latin typeface="Segoe UI" panose="020B0502040204020203" pitchFamily="34" charset="0"/>
                <a:cs typeface="Segoe UI" panose="020B0502040204020203" pitchFamily="34" charset="0"/>
              </a:rPr>
              <a:t> </a:t>
            </a:r>
            <a:r>
              <a:rPr lang="en-US" sz="2400" b="1" err="1">
                <a:solidFill>
                  <a:srgbClr val="C00000"/>
                </a:solidFill>
                <a:latin typeface="Segoe UI" panose="020B0502040204020203" pitchFamily="34" charset="0"/>
                <a:cs typeface="Segoe UI" panose="020B0502040204020203" pitchFamily="34" charset="0"/>
              </a:rPr>
              <a:t>kết</a:t>
            </a:r>
            <a:r>
              <a:rPr lang="en-US" sz="2400" b="1">
                <a:solidFill>
                  <a:srgbClr val="C00000"/>
                </a:solidFill>
                <a:latin typeface="Segoe UI" panose="020B0502040204020203" pitchFamily="34" charset="0"/>
                <a:cs typeface="Segoe UI" panose="020B0502040204020203" pitchFamily="34" charset="0"/>
              </a:rPr>
              <a:t> </a:t>
            </a:r>
            <a:br>
              <a:rPr lang="en-US" sz="2400" b="1">
                <a:solidFill>
                  <a:srgbClr val="C00000"/>
                </a:solidFill>
                <a:latin typeface="Segoe UI" panose="020B0502040204020203" pitchFamily="34" charset="0"/>
                <a:cs typeface="Segoe UI" panose="020B0502040204020203" pitchFamily="34" charset="0"/>
              </a:rPr>
            </a:br>
            <a:r>
              <a:rPr lang="en-US" sz="2400" b="1">
                <a:solidFill>
                  <a:srgbClr val="C00000"/>
                </a:solidFill>
                <a:latin typeface="Segoe UI" panose="020B0502040204020203" pitchFamily="34" charset="0"/>
                <a:cs typeface="Segoe UI" panose="020B0502040204020203" pitchFamily="34" charset="0"/>
              </a:rPr>
              <a:t>toàn </a:t>
            </a:r>
            <a:r>
              <a:rPr lang="en-US" sz="2400" b="1" err="1">
                <a:solidFill>
                  <a:srgbClr val="C00000"/>
                </a:solidFill>
                <a:latin typeface="Segoe UI" panose="020B0502040204020203" pitchFamily="34" charset="0"/>
                <a:cs typeface="Segoe UI" panose="020B0502040204020203" pitchFamily="34" charset="0"/>
              </a:rPr>
              <a:t>dân</a:t>
            </a:r>
            <a:r>
              <a:rPr lang="en-US" sz="2400" b="1">
                <a:solidFill>
                  <a:srgbClr val="C00000"/>
                </a:solidFill>
                <a:latin typeface="Segoe UI" panose="020B0502040204020203" pitchFamily="34" charset="0"/>
                <a:cs typeface="Segoe UI" panose="020B0502040204020203" pitchFamily="34" charset="0"/>
              </a:rPr>
              <a:t> và </a:t>
            </a:r>
            <a:br>
              <a:rPr lang="en-US" sz="2400" b="1">
                <a:solidFill>
                  <a:srgbClr val="C00000"/>
                </a:solidFill>
                <a:latin typeface="Segoe UI" panose="020B0502040204020203" pitchFamily="34" charset="0"/>
                <a:cs typeface="Segoe UI" panose="020B0502040204020203" pitchFamily="34" charset="0"/>
              </a:rPr>
            </a:br>
            <a:r>
              <a:rPr lang="en-US" sz="2400" b="1">
                <a:solidFill>
                  <a:srgbClr val="C00000"/>
                </a:solidFill>
                <a:latin typeface="Segoe UI" panose="020B0502040204020203" pitchFamily="34" charset="0"/>
                <a:cs typeface="Segoe UI" panose="020B0502040204020203" pitchFamily="34" charset="0"/>
              </a:rPr>
              <a:t>điểm </a:t>
            </a:r>
            <a:r>
              <a:rPr lang="en-US" sz="2400" b="1" dirty="0" err="1">
                <a:solidFill>
                  <a:srgbClr val="C00000"/>
                </a:solidFill>
                <a:latin typeface="Segoe UI" panose="020B0502040204020203" pitchFamily="34" charset="0"/>
                <a:cs typeface="Segoe UI" panose="020B0502040204020203" pitchFamily="34" charset="0"/>
              </a:rPr>
              <a:t>tựa</a:t>
            </a:r>
            <a:endParaRPr lang="en-US" sz="2400" b="1" dirty="0">
              <a:solidFill>
                <a:srgbClr val="C00000"/>
              </a:solidFill>
              <a:latin typeface="Segoe UI" panose="020B0502040204020203" pitchFamily="34" charset="0"/>
              <a:cs typeface="Segoe UI" panose="020B0502040204020203" pitchFamily="34" charset="0"/>
            </a:endParaRPr>
          </a:p>
        </p:txBody>
      </p:sp>
      <p:sp>
        <p:nvSpPr>
          <p:cNvPr id="31" name="TextBox 1296">
            <a:extLst>
              <a:ext uri="{FF2B5EF4-FFF2-40B4-BE49-F238E27FC236}">
                <a16:creationId xmlns:a16="http://schemas.microsoft.com/office/drawing/2014/main" id="{52D0C47E-112F-4E43-AF9F-37C195DE9F22}"/>
              </a:ext>
            </a:extLst>
          </p:cNvPr>
          <p:cNvSpPr txBox="1"/>
          <p:nvPr>
            <p:custDataLst>
              <p:tags r:id="rId16"/>
            </p:custDataLst>
          </p:nvPr>
        </p:nvSpPr>
        <p:spPr>
          <a:xfrm>
            <a:off x="15248547" y="3827107"/>
            <a:ext cx="901292"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05</a:t>
            </a:r>
          </a:p>
        </p:txBody>
      </p:sp>
      <p:sp>
        <p:nvSpPr>
          <p:cNvPr id="2" name="Slide Number Placeholder 1"/>
          <p:cNvSpPr>
            <a:spLocks noGrp="1"/>
          </p:cNvSpPr>
          <p:nvPr>
            <p:ph type="sldNum" sz="quarter" idx="12"/>
          </p:nvPr>
        </p:nvSpPr>
        <p:spPr>
          <a:xfrm>
            <a:off x="15529762" y="9231142"/>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19</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324932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grpSp>
        <p:nvGrpSpPr>
          <p:cNvPr id="3" name="Group 2"/>
          <p:cNvGrpSpPr/>
          <p:nvPr/>
        </p:nvGrpSpPr>
        <p:grpSpPr>
          <a:xfrm>
            <a:off x="1385919" y="459328"/>
            <a:ext cx="3290321" cy="1477806"/>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152400" y="863900"/>
            <a:ext cx="18288000"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ko-KR" sz="5400" b="1" dirty="0">
                <a:solidFill>
                  <a:srgbClr val="C00000"/>
                </a:solidFill>
                <a:latin typeface="Imprint MT Shadow" panose="04020605060303030202" pitchFamily="82" charset="0"/>
                <a:ea typeface="Tahoma" panose="020B0604030504040204" pitchFamily="34" charset="0"/>
                <a:cs typeface="Tahoma" panose="020B0604030504040204" pitchFamily="34" charset="0"/>
              </a:rPr>
              <a:t>NỘI DUNG BÁO CÁO</a:t>
            </a:r>
            <a:endParaRPr lang="ko-KR" altLang="en-US" sz="5400" b="1" dirty="0">
              <a:solidFill>
                <a:srgbClr val="C00000"/>
              </a:solidFill>
              <a:latin typeface="Imprint MT Shadow" panose="04020605060303030202" pitchFamily="82" charset="0"/>
              <a:cs typeface="Tahoma" panose="020B0604030504040204"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5791200" y="2078806"/>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22" name="Rectangle 21">
            <a:extLst>
              <a:ext uri="{FF2B5EF4-FFF2-40B4-BE49-F238E27FC236}">
                <a16:creationId xmlns:a16="http://schemas.microsoft.com/office/drawing/2014/main" id="{D06CB8AB-ED47-4A87-8DEE-A6B23AC88AE1}"/>
              </a:ext>
            </a:extLst>
          </p:cNvPr>
          <p:cNvSpPr/>
          <p:nvPr/>
        </p:nvSpPr>
        <p:spPr>
          <a:xfrm>
            <a:off x="2430191" y="3016131"/>
            <a:ext cx="12928695" cy="1175186"/>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20938" lvl="3" defTabSz="444500">
              <a:spcAft>
                <a:spcPts val="600"/>
              </a:spcAft>
            </a:pPr>
            <a: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QUÁ </a:t>
            </a: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TRÌNH CHUẨN BỊ ĐẠI HỘI XIV</a:t>
            </a:r>
            <a:r>
              <a:rPr lang="vi-VN"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 CỦA ĐẢNG </a:t>
            </a:r>
            <a:r>
              <a:rPr lang="ko-KR" alt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2600" b="1"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3" name="Rectangle 22">
            <a:extLst>
              <a:ext uri="{FF2B5EF4-FFF2-40B4-BE49-F238E27FC236}">
                <a16:creationId xmlns:a16="http://schemas.microsoft.com/office/drawing/2014/main" id="{78C64C81-E565-4C5F-8B6A-3C74CCA2A135}"/>
              </a:ext>
            </a:extLst>
          </p:cNvPr>
          <p:cNvSpPr/>
          <p:nvPr/>
        </p:nvSpPr>
        <p:spPr>
          <a:xfrm>
            <a:off x="2489529" y="3075173"/>
            <a:ext cx="2236279" cy="1049807"/>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32" name="Rectangle 31">
            <a:extLst>
              <a:ext uri="{FF2B5EF4-FFF2-40B4-BE49-F238E27FC236}">
                <a16:creationId xmlns:a16="http://schemas.microsoft.com/office/drawing/2014/main" id="{4F509404-E230-4ED1-A2EC-6C9178134D78}"/>
              </a:ext>
            </a:extLst>
          </p:cNvPr>
          <p:cNvSpPr/>
          <p:nvPr/>
        </p:nvSpPr>
        <p:spPr>
          <a:xfrm>
            <a:off x="2430191" y="4540571"/>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0" lvl="2" indent="-1331913">
              <a:spcAft>
                <a:spcPts val="600"/>
              </a:spcAft>
            </a:pPr>
            <a: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NỘI </a:t>
            </a: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DUNG ĐẠI HỘI</a:t>
            </a:r>
            <a:endParaRPr lang="en-US" sz="2600" b="1" kern="100" dirty="0">
              <a:solidFill>
                <a:srgbClr val="C00000"/>
              </a:solidFill>
              <a:effectLst/>
              <a:latin typeface="Segoe UI" panose="020B0502040204020203" pitchFamily="34" charset="0"/>
              <a:ea typeface="Aptos"/>
              <a:cs typeface="Segoe UI" panose="020B0502040204020203" pitchFamily="34" charset="0"/>
            </a:endParaRPr>
          </a:p>
        </p:txBody>
      </p:sp>
      <p:sp>
        <p:nvSpPr>
          <p:cNvPr id="33" name="Rectangle 32">
            <a:extLst>
              <a:ext uri="{FF2B5EF4-FFF2-40B4-BE49-F238E27FC236}">
                <a16:creationId xmlns:a16="http://schemas.microsoft.com/office/drawing/2014/main" id="{6FD10838-83AC-4AE4-B870-F526BB579FEB}"/>
              </a:ext>
            </a:extLst>
          </p:cNvPr>
          <p:cNvSpPr/>
          <p:nvPr/>
        </p:nvSpPr>
        <p:spPr>
          <a:xfrm>
            <a:off x="2480992" y="4581009"/>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II</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34" name="Rectangle 33">
            <a:extLst>
              <a:ext uri="{FF2B5EF4-FFF2-40B4-BE49-F238E27FC236}">
                <a16:creationId xmlns:a16="http://schemas.microsoft.com/office/drawing/2014/main" id="{50E98DDE-78F3-46C8-808A-42B4D3123DCE}"/>
              </a:ext>
            </a:extLst>
          </p:cNvPr>
          <p:cNvSpPr/>
          <p:nvPr/>
        </p:nvSpPr>
        <p:spPr>
          <a:xfrm>
            <a:off x="2399711" y="5940094"/>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25688" marR="0">
              <a:spcBef>
                <a:spcPts val="0"/>
              </a:spcBef>
              <a:spcAft>
                <a:spcPts val="600"/>
              </a:spcAft>
            </a:pPr>
            <a: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KẾT </a:t>
            </a: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QUẢ BẦU CỬ NHÂN SỰ</a:t>
            </a:r>
            <a:endParaRPr lang="en-US" sz="32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37" name="Rectangle 36">
            <a:extLst>
              <a:ext uri="{FF2B5EF4-FFF2-40B4-BE49-F238E27FC236}">
                <a16:creationId xmlns:a16="http://schemas.microsoft.com/office/drawing/2014/main" id="{D8B490C3-BCBD-41F8-9E6C-8D2B4C3C377A}"/>
              </a:ext>
            </a:extLst>
          </p:cNvPr>
          <p:cNvSpPr/>
          <p:nvPr/>
        </p:nvSpPr>
        <p:spPr>
          <a:xfrm>
            <a:off x="2450512" y="5980532"/>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III</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38" name="Freeform 13">
            <a:extLst>
              <a:ext uri="{FF2B5EF4-FFF2-40B4-BE49-F238E27FC236}">
                <a16:creationId xmlns:a16="http://schemas.microsoft.com/office/drawing/2014/main" id="{1274D415-672B-4B2D-9F4C-029AEE68223C}"/>
              </a:ext>
            </a:extLst>
          </p:cNvPr>
          <p:cNvSpPr/>
          <p:nvPr/>
        </p:nvSpPr>
        <p:spPr>
          <a:xfrm>
            <a:off x="76199" y="6465228"/>
            <a:ext cx="18124504"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sp>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a:p>
        </p:txBody>
      </p:sp>
    </p:spTree>
    <p:custDataLst>
      <p:tags r:id="rId1"/>
    </p:custDataLst>
    <p:extLst>
      <p:ext uri="{BB962C8B-B14F-4D97-AF65-F5344CB8AC3E}">
        <p14:creationId xmlns:p14="http://schemas.microsoft.com/office/powerpoint/2010/main" val="1474255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201993" y="1252509"/>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835682" y="2019711"/>
            <a:ext cx="10852925" cy="700412"/>
            <a:chOff x="5069398" y="4469582"/>
            <a:chExt cx="269555"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69555"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3052" y="4581561"/>
              <a:ext cx="262419"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2800" b="1">
                  <a:solidFill>
                    <a:srgbClr val="FFFF00"/>
                  </a:solidFill>
                  <a:latin typeface="Segoe UI" panose="020B0502040204020203" pitchFamily="34" charset="0"/>
                  <a:cs typeface="Segoe UI" panose="020B0502040204020203" pitchFamily="34" charset="0"/>
                </a:rPr>
                <a:t>d) ĐỔI </a:t>
              </a:r>
              <a:r>
                <a:rPr lang="en-US" sz="2800" b="1" dirty="0">
                  <a:solidFill>
                    <a:srgbClr val="FFFF00"/>
                  </a:solidFill>
                  <a:latin typeface="Segoe UI" panose="020B0502040204020203" pitchFamily="34" charset="0"/>
                  <a:cs typeface="Segoe UI" panose="020B0502040204020203" pitchFamily="34" charset="0"/>
                </a:rPr>
                <a:t>MỚI TRONG LÃNH ĐẠO &amp; TỔ CHỨC THỰC HIỆN</a:t>
              </a:r>
              <a:endParaRPr lang="en-US" sz="28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9" name="TextBox 38">
            <a:extLst>
              <a:ext uri="{FF2B5EF4-FFF2-40B4-BE49-F238E27FC236}">
                <a16:creationId xmlns:a16="http://schemas.microsoft.com/office/drawing/2014/main" id="{20E2267D-9ADF-41E0-9F5B-A9CE73B0AD76}"/>
              </a:ext>
            </a:extLst>
          </p:cNvPr>
          <p:cNvSpPr txBox="1"/>
          <p:nvPr/>
        </p:nvSpPr>
        <p:spPr>
          <a:xfrm>
            <a:off x="2914252" y="473247"/>
            <a:ext cx="14208895" cy="710491"/>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algn="ctr">
              <a:spcAft>
                <a:spcPts val="600"/>
              </a:spcAft>
            </a:pPr>
            <a:r>
              <a:rPr lang="en-US" sz="3600" b="1" i="0" u="none" strike="noStrike" spc="0" dirty="0">
                <a:solidFill>
                  <a:srgbClr val="C00000"/>
                </a:solidFill>
                <a:effectLst/>
                <a:latin typeface="Segoe UI" panose="020B0502040204020203" pitchFamily="34" charset="0"/>
                <a:ea typeface="Aptos"/>
                <a:cs typeface="Segoe UI" panose="020B0502040204020203" pitchFamily="34" charset="0"/>
              </a:rPr>
              <a:t>2. </a:t>
            </a:r>
            <a:r>
              <a:rPr lang="vi-VN" sz="3600" b="1" i="0" u="none" strike="noStrike" spc="0" dirty="0">
                <a:solidFill>
                  <a:srgbClr val="C00000"/>
                </a:solidFill>
                <a:effectLst/>
                <a:latin typeface="Segoe UI" panose="020B0502040204020203" pitchFamily="34" charset="0"/>
                <a:ea typeface="Aptos"/>
                <a:cs typeface="Segoe UI" panose="020B0502040204020203" pitchFamily="34" charset="0"/>
              </a:rPr>
              <a:t>BỐI CẢNH MỚI VÀ VẬN HỘI MỚI</a:t>
            </a:r>
            <a:r>
              <a:rPr lang="en-US" sz="3600" b="1" dirty="0">
                <a:solidFill>
                  <a:srgbClr val="C00000"/>
                </a:solidFill>
                <a:latin typeface="Segoe UI" panose="020B0502040204020203" pitchFamily="34" charset="0"/>
                <a:ea typeface="Aptos"/>
                <a:cs typeface="Segoe UI" panose="020B0502040204020203" pitchFamily="34" charset="0"/>
              </a:rPr>
              <a:t> </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a:t>
            </a:r>
            <a:r>
              <a:rPr lang="en-US" sz="3600" b="1" i="0" u="none" strike="noStrike" kern="100" spc="0" dirty="0" err="1">
                <a:solidFill>
                  <a:srgbClr val="C00000"/>
                </a:solidFill>
                <a:latin typeface="Segoe UI" panose="020B0502040204020203" pitchFamily="34" charset="0"/>
                <a:ea typeface="Aptos"/>
                <a:cs typeface="Segoe UI" panose="020B0502040204020203" pitchFamily="34" charset="0"/>
              </a:rPr>
              <a:t>tiếp</a:t>
            </a:r>
            <a:r>
              <a:rPr lang="en-US" sz="3600" b="1" i="0" u="none" strike="noStrike" kern="100" spc="0" dirty="0">
                <a:solidFill>
                  <a:srgbClr val="C00000"/>
                </a:solidFill>
                <a:latin typeface="Segoe UI" panose="020B0502040204020203" pitchFamily="34" charset="0"/>
                <a:ea typeface="Aptos"/>
                <a:cs typeface="Segoe UI" panose="020B0502040204020203" pitchFamily="34" charset="0"/>
              </a:rPr>
              <a:t>…)</a:t>
            </a:r>
            <a:endParaRPr lang="en-US" sz="3600" b="1" i="0" u="none" strike="noStrike" spc="0" dirty="0">
              <a:solidFill>
                <a:srgbClr val="C00000"/>
              </a:solidFill>
              <a:effectLst/>
              <a:latin typeface="Segoe UI" panose="020B0502040204020203" pitchFamily="34" charset="0"/>
              <a:ea typeface="Aptos"/>
              <a:cs typeface="Segoe UI" panose="020B0502040204020203" pitchFamily="34" charset="0"/>
            </a:endParaRPr>
          </a:p>
        </p:txBody>
      </p:sp>
      <p:grpSp>
        <p:nvGrpSpPr>
          <p:cNvPr id="27" name="Group 6">
            <a:extLst>
              <a:ext uri="{FF2B5EF4-FFF2-40B4-BE49-F238E27FC236}">
                <a16:creationId xmlns:a16="http://schemas.microsoft.com/office/drawing/2014/main" id="{5675667F-30F9-40AD-9A29-15D748C1B682}"/>
              </a:ext>
            </a:extLst>
          </p:cNvPr>
          <p:cNvGrpSpPr/>
          <p:nvPr/>
        </p:nvGrpSpPr>
        <p:grpSpPr>
          <a:xfrm>
            <a:off x="3505200" y="3441223"/>
            <a:ext cx="2577227" cy="1308762"/>
            <a:chOff x="827584" y="2315185"/>
            <a:chExt cx="1800000" cy="1008000"/>
          </a:xfrm>
        </p:grpSpPr>
        <p:sp>
          <p:nvSpPr>
            <p:cNvPr id="29" name="Right Arrow 7">
              <a:extLst>
                <a:ext uri="{FF2B5EF4-FFF2-40B4-BE49-F238E27FC236}">
                  <a16:creationId xmlns:a16="http://schemas.microsoft.com/office/drawing/2014/main" id="{1FDCD911-C635-4CC0-AE92-2CBEEDF33B55}"/>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Rectangle 8">
              <a:extLst>
                <a:ext uri="{FF2B5EF4-FFF2-40B4-BE49-F238E27FC236}">
                  <a16:creationId xmlns:a16="http://schemas.microsoft.com/office/drawing/2014/main" id="{BB1FC58C-D4FC-4DA5-905A-55635001FDE5}"/>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9">
              <a:extLst>
                <a:ext uri="{FF2B5EF4-FFF2-40B4-BE49-F238E27FC236}">
                  <a16:creationId xmlns:a16="http://schemas.microsoft.com/office/drawing/2014/main" id="{57CF5DEE-B8C0-42C2-B653-F58E2C8D482B}"/>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Text Placeholder 12">
              <a:extLst>
                <a:ext uri="{FF2B5EF4-FFF2-40B4-BE49-F238E27FC236}">
                  <a16:creationId xmlns:a16="http://schemas.microsoft.com/office/drawing/2014/main" id="{C0BF87A1-3CFF-44EC-BCCD-08FC0F451C8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02</a:t>
              </a:r>
            </a:p>
          </p:txBody>
        </p:sp>
      </p:grpSp>
      <p:grpSp>
        <p:nvGrpSpPr>
          <p:cNvPr id="33" name="Group 11">
            <a:extLst>
              <a:ext uri="{FF2B5EF4-FFF2-40B4-BE49-F238E27FC236}">
                <a16:creationId xmlns:a16="http://schemas.microsoft.com/office/drawing/2014/main" id="{36ADC13D-A047-4CDA-B887-E982FFF47B34}"/>
              </a:ext>
            </a:extLst>
          </p:cNvPr>
          <p:cNvGrpSpPr/>
          <p:nvPr/>
        </p:nvGrpSpPr>
        <p:grpSpPr>
          <a:xfrm>
            <a:off x="6400800" y="3441223"/>
            <a:ext cx="2681409" cy="1308762"/>
            <a:chOff x="827584" y="2315185"/>
            <a:chExt cx="1800000" cy="1008000"/>
          </a:xfrm>
        </p:grpSpPr>
        <p:sp>
          <p:nvSpPr>
            <p:cNvPr id="34" name="Right Arrow 12">
              <a:extLst>
                <a:ext uri="{FF2B5EF4-FFF2-40B4-BE49-F238E27FC236}">
                  <a16:creationId xmlns:a16="http://schemas.microsoft.com/office/drawing/2014/main" id="{250931E9-FDF7-4DCB-A79F-42FDF44835F5}"/>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5" name="Rectangle 13">
              <a:extLst>
                <a:ext uri="{FF2B5EF4-FFF2-40B4-BE49-F238E27FC236}">
                  <a16:creationId xmlns:a16="http://schemas.microsoft.com/office/drawing/2014/main" id="{B386313A-6B95-454D-9C09-18A7457773B1}"/>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Rectangle 14">
              <a:extLst>
                <a:ext uri="{FF2B5EF4-FFF2-40B4-BE49-F238E27FC236}">
                  <a16:creationId xmlns:a16="http://schemas.microsoft.com/office/drawing/2014/main" id="{85F1FD3D-6231-4AD7-8A1E-DC85B745B873}"/>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Text Placeholder 12">
              <a:extLst>
                <a:ext uri="{FF2B5EF4-FFF2-40B4-BE49-F238E27FC236}">
                  <a16:creationId xmlns:a16="http://schemas.microsoft.com/office/drawing/2014/main" id="{175EBD79-386F-4B23-B3BB-C7F6BEC83DE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03</a:t>
              </a:r>
            </a:p>
          </p:txBody>
        </p:sp>
      </p:grpSp>
      <p:grpSp>
        <p:nvGrpSpPr>
          <p:cNvPr id="38" name="Group 16">
            <a:extLst>
              <a:ext uri="{FF2B5EF4-FFF2-40B4-BE49-F238E27FC236}">
                <a16:creationId xmlns:a16="http://schemas.microsoft.com/office/drawing/2014/main" id="{466EA730-21ED-4EC1-98BF-4CDA442A4184}"/>
              </a:ext>
            </a:extLst>
          </p:cNvPr>
          <p:cNvGrpSpPr/>
          <p:nvPr/>
        </p:nvGrpSpPr>
        <p:grpSpPr>
          <a:xfrm>
            <a:off x="9296400" y="3441223"/>
            <a:ext cx="2700029" cy="1308762"/>
            <a:chOff x="827584" y="2315185"/>
            <a:chExt cx="1800000" cy="1008000"/>
          </a:xfrm>
        </p:grpSpPr>
        <p:sp>
          <p:nvSpPr>
            <p:cNvPr id="40" name="Right Arrow 17">
              <a:extLst>
                <a:ext uri="{FF2B5EF4-FFF2-40B4-BE49-F238E27FC236}">
                  <a16:creationId xmlns:a16="http://schemas.microsoft.com/office/drawing/2014/main" id="{DFC9F9AC-F8E7-4479-B86F-8E631127E2D3}"/>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1" name="Rectangle 18">
              <a:extLst>
                <a:ext uri="{FF2B5EF4-FFF2-40B4-BE49-F238E27FC236}">
                  <a16:creationId xmlns:a16="http://schemas.microsoft.com/office/drawing/2014/main" id="{170E47B2-4935-4789-8F82-837433DAD99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2" name="Rectangle 19">
              <a:extLst>
                <a:ext uri="{FF2B5EF4-FFF2-40B4-BE49-F238E27FC236}">
                  <a16:creationId xmlns:a16="http://schemas.microsoft.com/office/drawing/2014/main" id="{2A2DB32D-D3B0-4A1F-94DE-02E88ADB2BE4}"/>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3" name="Text Placeholder 12">
              <a:extLst>
                <a:ext uri="{FF2B5EF4-FFF2-40B4-BE49-F238E27FC236}">
                  <a16:creationId xmlns:a16="http://schemas.microsoft.com/office/drawing/2014/main" id="{9FE5A077-9765-4335-9D1E-1CA4019ACBE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04</a:t>
              </a:r>
            </a:p>
          </p:txBody>
        </p:sp>
      </p:grpSp>
      <p:grpSp>
        <p:nvGrpSpPr>
          <p:cNvPr id="44" name="Group 21">
            <a:extLst>
              <a:ext uri="{FF2B5EF4-FFF2-40B4-BE49-F238E27FC236}">
                <a16:creationId xmlns:a16="http://schemas.microsoft.com/office/drawing/2014/main" id="{47943343-E1FF-478A-9B19-F0DF64AB8C02}"/>
              </a:ext>
            </a:extLst>
          </p:cNvPr>
          <p:cNvGrpSpPr/>
          <p:nvPr/>
        </p:nvGrpSpPr>
        <p:grpSpPr>
          <a:xfrm>
            <a:off x="12268200" y="3432152"/>
            <a:ext cx="2557012" cy="1308762"/>
            <a:chOff x="827584" y="2315185"/>
            <a:chExt cx="1800000" cy="1008000"/>
          </a:xfrm>
        </p:grpSpPr>
        <p:sp>
          <p:nvSpPr>
            <p:cNvPr id="45" name="Right Arrow 22">
              <a:extLst>
                <a:ext uri="{FF2B5EF4-FFF2-40B4-BE49-F238E27FC236}">
                  <a16:creationId xmlns:a16="http://schemas.microsoft.com/office/drawing/2014/main" id="{E88E7DEF-F9CE-481F-B1B7-B63CB2EEA7D4}"/>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6" name="Rectangle 23">
              <a:extLst>
                <a:ext uri="{FF2B5EF4-FFF2-40B4-BE49-F238E27FC236}">
                  <a16:creationId xmlns:a16="http://schemas.microsoft.com/office/drawing/2014/main" id="{D5F47F49-A160-49BC-8033-6F2110E5996E}"/>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7" name="Rectangle 24">
              <a:extLst>
                <a:ext uri="{FF2B5EF4-FFF2-40B4-BE49-F238E27FC236}">
                  <a16:creationId xmlns:a16="http://schemas.microsoft.com/office/drawing/2014/main" id="{36265F96-C1C3-41FA-BBA8-787056A74881}"/>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8" name="Text Placeholder 12">
              <a:extLst>
                <a:ext uri="{FF2B5EF4-FFF2-40B4-BE49-F238E27FC236}">
                  <a16:creationId xmlns:a16="http://schemas.microsoft.com/office/drawing/2014/main" id="{DC09EEB9-BF98-456B-8B0A-3EE0CA40C4B5}"/>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05</a:t>
              </a:r>
            </a:p>
          </p:txBody>
        </p:sp>
      </p:grpSp>
      <p:sp>
        <p:nvSpPr>
          <p:cNvPr id="49" name="Rectangle 26">
            <a:extLst>
              <a:ext uri="{FF2B5EF4-FFF2-40B4-BE49-F238E27FC236}">
                <a16:creationId xmlns:a16="http://schemas.microsoft.com/office/drawing/2014/main" id="{F1C955A8-23A1-403A-A139-8930EAAC2EF5}"/>
              </a:ext>
            </a:extLst>
          </p:cNvPr>
          <p:cNvSpPr/>
          <p:nvPr/>
        </p:nvSpPr>
        <p:spPr>
          <a:xfrm>
            <a:off x="3276600" y="4847771"/>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0" name="Rectangle 27">
            <a:extLst>
              <a:ext uri="{FF2B5EF4-FFF2-40B4-BE49-F238E27FC236}">
                <a16:creationId xmlns:a16="http://schemas.microsoft.com/office/drawing/2014/main" id="{509D28AD-B16B-4DCA-B6E8-6D64731D2C63}"/>
              </a:ext>
            </a:extLst>
          </p:cNvPr>
          <p:cNvSpPr/>
          <p:nvPr/>
        </p:nvSpPr>
        <p:spPr>
          <a:xfrm>
            <a:off x="6248400" y="4847771"/>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1" name="Rectangle 28">
            <a:extLst>
              <a:ext uri="{FF2B5EF4-FFF2-40B4-BE49-F238E27FC236}">
                <a16:creationId xmlns:a16="http://schemas.microsoft.com/office/drawing/2014/main" id="{9003170C-8344-4582-AC5A-87AE27B0CD15}"/>
              </a:ext>
            </a:extLst>
          </p:cNvPr>
          <p:cNvSpPr/>
          <p:nvPr/>
        </p:nvSpPr>
        <p:spPr>
          <a:xfrm>
            <a:off x="9220201" y="4847771"/>
            <a:ext cx="2700030"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2" name="Rectangle 29">
            <a:extLst>
              <a:ext uri="{FF2B5EF4-FFF2-40B4-BE49-F238E27FC236}">
                <a16:creationId xmlns:a16="http://schemas.microsoft.com/office/drawing/2014/main" id="{C2582A82-B525-46A3-9E6E-4D0439F24853}"/>
              </a:ext>
            </a:extLst>
          </p:cNvPr>
          <p:cNvSpPr/>
          <p:nvPr/>
        </p:nvSpPr>
        <p:spPr>
          <a:xfrm>
            <a:off x="12070080" y="4838700"/>
            <a:ext cx="2968490"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53" name="Group 6">
            <a:extLst>
              <a:ext uri="{FF2B5EF4-FFF2-40B4-BE49-F238E27FC236}">
                <a16:creationId xmlns:a16="http://schemas.microsoft.com/office/drawing/2014/main" id="{0F1D944F-22D5-4B08-8F3F-6D807CA7904A}"/>
              </a:ext>
            </a:extLst>
          </p:cNvPr>
          <p:cNvGrpSpPr/>
          <p:nvPr/>
        </p:nvGrpSpPr>
        <p:grpSpPr>
          <a:xfrm>
            <a:off x="457200" y="3432152"/>
            <a:ext cx="2703915" cy="1308762"/>
            <a:chOff x="827584" y="2315185"/>
            <a:chExt cx="1800000" cy="1008000"/>
          </a:xfrm>
        </p:grpSpPr>
        <p:sp>
          <p:nvSpPr>
            <p:cNvPr id="54" name="Right Arrow 7">
              <a:extLst>
                <a:ext uri="{FF2B5EF4-FFF2-40B4-BE49-F238E27FC236}">
                  <a16:creationId xmlns:a16="http://schemas.microsoft.com/office/drawing/2014/main" id="{E3413CA8-B8A5-4C0D-9385-B52EB7CEE9A9}"/>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Rectangle 8">
              <a:extLst>
                <a:ext uri="{FF2B5EF4-FFF2-40B4-BE49-F238E27FC236}">
                  <a16:creationId xmlns:a16="http://schemas.microsoft.com/office/drawing/2014/main" id="{2A9DB566-04C3-4FBC-BBD3-0E1AB56228EF}"/>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Rectangle 9">
              <a:extLst>
                <a:ext uri="{FF2B5EF4-FFF2-40B4-BE49-F238E27FC236}">
                  <a16:creationId xmlns:a16="http://schemas.microsoft.com/office/drawing/2014/main" id="{E450822B-546D-494E-8208-FB0631204537}"/>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Text Placeholder 12">
              <a:extLst>
                <a:ext uri="{FF2B5EF4-FFF2-40B4-BE49-F238E27FC236}">
                  <a16:creationId xmlns:a16="http://schemas.microsoft.com/office/drawing/2014/main" id="{1D8688C1-ECF2-42C8-B15B-6505168579FA}"/>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01</a:t>
              </a:r>
            </a:p>
          </p:txBody>
        </p:sp>
      </p:grpSp>
      <p:sp>
        <p:nvSpPr>
          <p:cNvPr id="58" name="Rectangle 26">
            <a:extLst>
              <a:ext uri="{FF2B5EF4-FFF2-40B4-BE49-F238E27FC236}">
                <a16:creationId xmlns:a16="http://schemas.microsoft.com/office/drawing/2014/main" id="{D218C666-C83C-43F2-BB66-D20952A53FBB}"/>
              </a:ext>
            </a:extLst>
          </p:cNvPr>
          <p:cNvSpPr/>
          <p:nvPr/>
        </p:nvSpPr>
        <p:spPr>
          <a:xfrm>
            <a:off x="304800" y="4838700"/>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TextBox 58">
            <a:extLst>
              <a:ext uri="{FF2B5EF4-FFF2-40B4-BE49-F238E27FC236}">
                <a16:creationId xmlns:a16="http://schemas.microsoft.com/office/drawing/2014/main" id="{E1540096-DA4E-429C-9E08-AA2CF0381358}"/>
              </a:ext>
            </a:extLst>
          </p:cNvPr>
          <p:cNvSpPr txBox="1"/>
          <p:nvPr/>
        </p:nvSpPr>
        <p:spPr>
          <a:xfrm>
            <a:off x="316950" y="5318583"/>
            <a:ext cx="2822270" cy="1938992"/>
          </a:xfrm>
          <a:prstGeom prst="rect">
            <a:avLst/>
          </a:prstGeom>
          <a:noFill/>
        </p:spPr>
        <p:txBody>
          <a:bodyPr wrap="square" rtlCol="0">
            <a:spAutoFit/>
          </a:bodyPr>
          <a:lstStyle/>
          <a:p>
            <a:pPr lvl="0" algn="ctr" defTabSz="914400">
              <a:lnSpc>
                <a:spcPct val="150000"/>
              </a:lnSpc>
              <a:defRPr/>
            </a:pPr>
            <a:r>
              <a:rPr lang="en-US" sz="2000" dirty="0" err="1">
                <a:latin typeface="Segoe UI" panose="020B0502040204020203" pitchFamily="34" charset="0"/>
                <a:cs typeface="Segoe UI" panose="020B0502040204020203" pitchFamily="34" charset="0"/>
              </a:rPr>
              <a:t>Đổi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mới</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xây</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dựng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văn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kiện</a:t>
            </a:r>
            <a:r>
              <a:rPr lang="en-US" sz="2000" b="1" dirty="0">
                <a:latin typeface="Segoe UI" panose="020B0502040204020203" pitchFamily="34" charset="0"/>
                <a:cs typeface="Segoe UI" panose="020B0502040204020203" pitchFamily="34" charset="0"/>
              </a:rPr>
              <a:t> – ban </a:t>
            </a:r>
            <a:r>
              <a:rPr lang="en-US" sz="2000" b="1" dirty="0" err="1">
                <a:latin typeface="Segoe UI" panose="020B0502040204020203" pitchFamily="34" charset="0"/>
                <a:cs typeface="Segoe UI" panose="020B0502040204020203" pitchFamily="34" charset="0"/>
              </a:rPr>
              <a:t>hành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nghị</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quyết</a:t>
            </a:r>
            <a:r>
              <a:rPr lang="en-US" sz="2000" b="1" dirty="0">
                <a:latin typeface="Segoe UI" panose="020B0502040204020203" pitchFamily="34" charset="0"/>
                <a:cs typeface="Segoe UI" panose="020B0502040204020203" pitchFamily="34" charset="0"/>
              </a:rPr>
              <a:t> – </a:t>
            </a:r>
            <a:r>
              <a:rPr lang="en-US" sz="2000" b="1" dirty="0" err="1">
                <a:latin typeface="Segoe UI" panose="020B0502040204020203" pitchFamily="34" charset="0"/>
                <a:cs typeface="Segoe UI" panose="020B0502040204020203" pitchFamily="34" charset="0"/>
              </a:rPr>
              <a:t>xác</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định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đột</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phá</a:t>
            </a:r>
            <a:endParaRPr lang="en-US" sz="2000" dirty="0">
              <a:latin typeface="Segoe UI" panose="020B0502040204020203" pitchFamily="34" charset="0"/>
              <a:cs typeface="Segoe UI" panose="020B0502040204020203" pitchFamily="34" charset="0"/>
            </a:endParaRPr>
          </a:p>
        </p:txBody>
      </p:sp>
      <p:sp>
        <p:nvSpPr>
          <p:cNvPr id="60" name="TextBox 59">
            <a:extLst>
              <a:ext uri="{FF2B5EF4-FFF2-40B4-BE49-F238E27FC236}">
                <a16:creationId xmlns:a16="http://schemas.microsoft.com/office/drawing/2014/main" id="{3113BF87-36D4-4F3F-8387-577FBD6FF7A1}"/>
              </a:ext>
            </a:extLst>
          </p:cNvPr>
          <p:cNvSpPr txBox="1"/>
          <p:nvPr/>
        </p:nvSpPr>
        <p:spPr>
          <a:xfrm>
            <a:off x="3295237" y="4947018"/>
            <a:ext cx="2846569" cy="3323987"/>
          </a:xfrm>
          <a:prstGeom prst="rect">
            <a:avLst/>
          </a:prstGeom>
          <a:noFill/>
        </p:spPr>
        <p:txBody>
          <a:bodyPr wrap="square" rtlCol="0">
            <a:spAutoFit/>
          </a:bodyPr>
          <a:lstStyle/>
          <a:p>
            <a:pPr lvl="0" algn="ctr" defTabSz="914400">
              <a:lnSpc>
                <a:spcPct val="150000"/>
              </a:lnSpc>
              <a:defRPr/>
            </a:pPr>
            <a:r>
              <a:rPr lang="vi-VN" sz="2000" dirty="0">
                <a:latin typeface="Segoe UI" panose="020B0502040204020203" pitchFamily="34" charset="0"/>
                <a:cs typeface="Segoe UI" panose="020B0502040204020203" pitchFamily="34" charset="0"/>
              </a:rPr>
              <a:t>Tổ chức thực hiện </a:t>
            </a:r>
            <a:br>
              <a:rPr lang="en-US" sz="2000"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“6 RÕ”</a:t>
            </a:r>
            <a:r>
              <a:rPr lang="vi-VN" sz="2000" dirty="0">
                <a:latin typeface="Segoe UI" panose="020B0502040204020203" pitchFamily="34" charset="0"/>
                <a:cs typeface="Segoe UI" panose="020B0502040204020203" pitchFamily="34" charset="0"/>
              </a:rPr>
              <a:t>:</a:t>
            </a:r>
            <a:br>
              <a:rPr lang="vi-VN" sz="2000"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Rõ việc – rõ người – rõ trách nhiệm –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rõ thẩm quyền –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rõ thời hạn –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rõ sản phẩm</a:t>
            </a:r>
            <a:endParaRPr lang="en-US" sz="2000" dirty="0">
              <a:latin typeface="Segoe UI" panose="020B0502040204020203" pitchFamily="34" charset="0"/>
              <a:cs typeface="Segoe UI" panose="020B0502040204020203" pitchFamily="34" charset="0"/>
            </a:endParaRPr>
          </a:p>
        </p:txBody>
      </p:sp>
      <p:sp>
        <p:nvSpPr>
          <p:cNvPr id="61" name="TextBox 60">
            <a:extLst>
              <a:ext uri="{FF2B5EF4-FFF2-40B4-BE49-F238E27FC236}">
                <a16:creationId xmlns:a16="http://schemas.microsoft.com/office/drawing/2014/main" id="{039412B4-4634-4E76-9300-F3025865BB73}"/>
              </a:ext>
            </a:extLst>
          </p:cNvPr>
          <p:cNvSpPr txBox="1"/>
          <p:nvPr/>
        </p:nvSpPr>
        <p:spPr>
          <a:xfrm>
            <a:off x="6248400" y="5189007"/>
            <a:ext cx="2846569" cy="1420004"/>
          </a:xfrm>
          <a:prstGeom prst="rect">
            <a:avLst/>
          </a:prstGeom>
          <a:noFill/>
        </p:spPr>
        <p:txBody>
          <a:bodyPr wrap="square" rtlCol="0">
            <a:spAutoFit/>
          </a:bodyPr>
          <a:lstStyle/>
          <a:p>
            <a:pPr algn="ctr">
              <a:lnSpc>
                <a:spcPct val="150000"/>
              </a:lnSpc>
            </a:pPr>
            <a:r>
              <a:rPr lang="vi-VN" sz="2000" dirty="0">
                <a:latin typeface="Segoe UI" panose="020B0502040204020203" pitchFamily="34" charset="0"/>
                <a:cs typeface="Segoe UI" panose="020B0502040204020203" pitchFamily="34" charset="0"/>
              </a:rPr>
              <a:t>Tăng cường </a:t>
            </a:r>
            <a:br>
              <a:rPr lang="en-US" sz="2000"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kiểm tra,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giám sát</a:t>
            </a:r>
            <a:endParaRPr lang="vi-VN" sz="2000" dirty="0">
              <a:latin typeface="Segoe UI" panose="020B0502040204020203" pitchFamily="34" charset="0"/>
              <a:cs typeface="Segoe UI" panose="020B0502040204020203" pitchFamily="34" charset="0"/>
            </a:endParaRPr>
          </a:p>
        </p:txBody>
      </p:sp>
      <p:sp>
        <p:nvSpPr>
          <p:cNvPr id="62" name="TextBox 61">
            <a:extLst>
              <a:ext uri="{FF2B5EF4-FFF2-40B4-BE49-F238E27FC236}">
                <a16:creationId xmlns:a16="http://schemas.microsoft.com/office/drawing/2014/main" id="{76907E0C-BA79-442E-8B33-7A017CA2A9F5}"/>
              </a:ext>
            </a:extLst>
          </p:cNvPr>
          <p:cNvSpPr txBox="1"/>
          <p:nvPr/>
        </p:nvSpPr>
        <p:spPr>
          <a:xfrm>
            <a:off x="9220201" y="5087750"/>
            <a:ext cx="2737338" cy="2343334"/>
          </a:xfrm>
          <a:prstGeom prst="rect">
            <a:avLst/>
          </a:prstGeom>
          <a:noFill/>
        </p:spPr>
        <p:txBody>
          <a:bodyPr wrap="square" rtlCol="0">
            <a:spAutoFit/>
          </a:bodyPr>
          <a:lstStyle/>
          <a:p>
            <a:pPr algn="ctr">
              <a:lnSpc>
                <a:spcPct val="150000"/>
              </a:lnSpc>
            </a:pPr>
            <a:r>
              <a:rPr lang="vi-VN" sz="2000" dirty="0">
                <a:latin typeface="Segoe UI" panose="020B0502040204020203" pitchFamily="34" charset="0"/>
                <a:cs typeface="Segoe UI" panose="020B0502040204020203" pitchFamily="34" charset="0"/>
              </a:rPr>
              <a:t>Đổi mới </a:t>
            </a:r>
            <a:br>
              <a:rPr lang="en-US" sz="2000"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phong cách lãnh đạo</a:t>
            </a:r>
            <a:r>
              <a:rPr lang="vi-VN" sz="2000" dirty="0">
                <a:latin typeface="Segoe UI" panose="020B0502040204020203" pitchFamily="34" charset="0"/>
                <a:cs typeface="Segoe UI" panose="020B0502040204020203" pitchFamily="34" charset="0"/>
              </a:rPr>
              <a:t>:</a:t>
            </a:r>
            <a:br>
              <a:rPr lang="vi-VN" sz="2000" dirty="0">
                <a:latin typeface="Segoe UI" panose="020B0502040204020203" pitchFamily="34" charset="0"/>
                <a:cs typeface="Segoe UI" panose="020B0502040204020203" pitchFamily="34" charset="0"/>
              </a:rPr>
            </a:br>
            <a:r>
              <a:rPr lang="vi-VN" sz="2000" i="1" dirty="0">
                <a:latin typeface="Segoe UI" panose="020B0502040204020203" pitchFamily="34" charset="0"/>
                <a:cs typeface="Segoe UI" panose="020B0502040204020203" pitchFamily="34" charset="0"/>
              </a:rPr>
              <a:t>Gần dân – sát cơ sở – trọng dân – học dân – dựa vào dân</a:t>
            </a:r>
            <a:endParaRPr lang="vi-VN" sz="2000" dirty="0">
              <a:latin typeface="Segoe UI" panose="020B0502040204020203" pitchFamily="34" charset="0"/>
              <a:cs typeface="Segoe UI" panose="020B0502040204020203" pitchFamily="34" charset="0"/>
            </a:endParaRPr>
          </a:p>
        </p:txBody>
      </p:sp>
      <p:sp>
        <p:nvSpPr>
          <p:cNvPr id="63" name="TextBox 62">
            <a:extLst>
              <a:ext uri="{FF2B5EF4-FFF2-40B4-BE49-F238E27FC236}">
                <a16:creationId xmlns:a16="http://schemas.microsoft.com/office/drawing/2014/main" id="{C019446E-0F5C-4AEC-9328-982DD3CFF536}"/>
              </a:ext>
            </a:extLst>
          </p:cNvPr>
          <p:cNvSpPr txBox="1"/>
          <p:nvPr/>
        </p:nvSpPr>
        <p:spPr>
          <a:xfrm>
            <a:off x="12084387" y="4888557"/>
            <a:ext cx="3079413" cy="3546548"/>
          </a:xfrm>
          <a:prstGeom prst="rect">
            <a:avLst/>
          </a:prstGeom>
          <a:noFill/>
        </p:spPr>
        <p:txBody>
          <a:bodyPr wrap="square" rtlCol="0">
            <a:spAutoFit/>
          </a:bodyPr>
          <a:lstStyle/>
          <a:p>
            <a:pPr algn="ctr">
              <a:lnSpc>
                <a:spcPct val="150000"/>
              </a:lnSpc>
            </a:pPr>
            <a:r>
              <a:rPr lang="vi-VN" sz="1900" b="1" dirty="0">
                <a:latin typeface="Segoe UI" panose="020B0502040204020203" pitchFamily="34" charset="0"/>
                <a:cs typeface="Segoe UI" panose="020B0502040204020203" pitchFamily="34" charset="0"/>
              </a:rPr>
              <a:t>Cải cách bộ máy, </a:t>
            </a:r>
            <a:br>
              <a:rPr lang="en-US" sz="1900" b="1" dirty="0">
                <a:latin typeface="Segoe UI" panose="020B0502040204020203" pitchFamily="34" charset="0"/>
                <a:cs typeface="Segoe UI" panose="020B0502040204020203" pitchFamily="34" charset="0"/>
              </a:rPr>
            </a:br>
            <a:r>
              <a:rPr lang="vi-VN" sz="1900" b="1" dirty="0">
                <a:latin typeface="Segoe UI" panose="020B0502040204020203" pitchFamily="34" charset="0"/>
                <a:cs typeface="Segoe UI" panose="020B0502040204020203" pitchFamily="34" charset="0"/>
              </a:rPr>
              <a:t>sắp xếp đơn vị hành chính</a:t>
            </a:r>
            <a:r>
              <a:rPr lang="vi-VN" sz="1900" dirty="0">
                <a:latin typeface="Segoe UI" panose="020B0502040204020203" pitchFamily="34" charset="0"/>
                <a:cs typeface="Segoe UI" panose="020B0502040204020203" pitchFamily="34" charset="0"/>
              </a:rPr>
              <a:t>:</a:t>
            </a:r>
            <a:r>
              <a:rPr lang="en-US" sz="1900" dirty="0">
                <a:latin typeface="Segoe UI" panose="020B0502040204020203" pitchFamily="34" charset="0"/>
                <a:cs typeface="Segoe UI" panose="020B0502040204020203" pitchFamily="34" charset="0"/>
              </a:rPr>
              <a:t> </a:t>
            </a:r>
            <a:r>
              <a:rPr lang="en-US" sz="1900" b="1" dirty="0">
                <a:latin typeface="Segoe UI" panose="020B0502040204020203" pitchFamily="34" charset="0"/>
                <a:cs typeface="Segoe UI" panose="020B0502040204020203" pitchFamily="34" charset="0"/>
              </a:rPr>
              <a:t>(1)-</a:t>
            </a:r>
            <a:r>
              <a:rPr lang="en-US" sz="1900" dirty="0">
                <a:latin typeface="Segoe UI" panose="020B0502040204020203" pitchFamily="34" charset="0"/>
                <a:cs typeface="Segoe UI" panose="020B0502040204020203" pitchFamily="34" charset="0"/>
              </a:rPr>
              <a:t> </a:t>
            </a:r>
            <a:r>
              <a:rPr lang="vi-VN" sz="1900" dirty="0">
                <a:latin typeface="Segoe UI" panose="020B0502040204020203" pitchFamily="34" charset="0"/>
                <a:cs typeface="Segoe UI" panose="020B0502040204020203" pitchFamily="34" charset="0"/>
              </a:rPr>
              <a:t>Mở rộng không</a:t>
            </a:r>
            <a:r>
              <a:rPr lang="en-US" sz="1900" dirty="0">
                <a:latin typeface="Segoe UI" panose="020B0502040204020203" pitchFamily="34" charset="0"/>
                <a:cs typeface="Segoe UI" panose="020B0502040204020203" pitchFamily="34" charset="0"/>
              </a:rPr>
              <a:t> </a:t>
            </a:r>
            <a:r>
              <a:rPr lang="vi-VN" sz="1900" dirty="0">
                <a:latin typeface="Segoe UI" panose="020B0502040204020203" pitchFamily="34" charset="0"/>
                <a:cs typeface="Segoe UI" panose="020B0502040204020203" pitchFamily="34" charset="0"/>
              </a:rPr>
              <a:t>gian phát triển</a:t>
            </a:r>
            <a:r>
              <a:rPr lang="en-US" sz="1900" dirty="0">
                <a:latin typeface="Segoe UI" panose="020B0502040204020203" pitchFamily="34" charset="0"/>
                <a:cs typeface="Segoe UI" panose="020B0502040204020203" pitchFamily="34" charset="0"/>
              </a:rPr>
              <a:t>; </a:t>
            </a:r>
            <a:br>
              <a:rPr lang="en-US" sz="1900" dirty="0">
                <a:latin typeface="Segoe UI" panose="020B0502040204020203" pitchFamily="34" charset="0"/>
                <a:cs typeface="Segoe UI" panose="020B0502040204020203" pitchFamily="34" charset="0"/>
              </a:rPr>
            </a:br>
            <a:r>
              <a:rPr lang="en-US" sz="1900" b="1" dirty="0">
                <a:latin typeface="Segoe UI" panose="020B0502040204020203" pitchFamily="34" charset="0"/>
                <a:cs typeface="Segoe UI" panose="020B0502040204020203" pitchFamily="34" charset="0"/>
              </a:rPr>
              <a:t>(2)-</a:t>
            </a:r>
            <a:r>
              <a:rPr lang="en-US" sz="1900" dirty="0">
                <a:latin typeface="Segoe UI" panose="020B0502040204020203" pitchFamily="34" charset="0"/>
                <a:cs typeface="Segoe UI" panose="020B0502040204020203" pitchFamily="34" charset="0"/>
              </a:rPr>
              <a:t> </a:t>
            </a:r>
            <a:r>
              <a:rPr lang="vi-VN" sz="1900" dirty="0">
                <a:latin typeface="Segoe UI" panose="020B0502040204020203" pitchFamily="34" charset="0"/>
                <a:cs typeface="Segoe UI" panose="020B0502040204020203" pitchFamily="34" charset="0"/>
              </a:rPr>
              <a:t>Phân bổ lại nguồn lực</a:t>
            </a:r>
            <a:r>
              <a:rPr lang="en-US" sz="1900" dirty="0">
                <a:latin typeface="Segoe UI" panose="020B0502040204020203" pitchFamily="34" charset="0"/>
                <a:cs typeface="Segoe UI" panose="020B0502040204020203" pitchFamily="34" charset="0"/>
              </a:rPr>
              <a:t>; </a:t>
            </a:r>
            <a:r>
              <a:rPr lang="en-US" sz="1900" b="1" dirty="0">
                <a:latin typeface="Segoe UI" panose="020B0502040204020203" pitchFamily="34" charset="0"/>
                <a:cs typeface="Segoe UI" panose="020B0502040204020203" pitchFamily="34" charset="0"/>
              </a:rPr>
              <a:t>(3)-</a:t>
            </a:r>
            <a:r>
              <a:rPr lang="en-US" sz="1900" dirty="0">
                <a:latin typeface="Segoe UI" panose="020B0502040204020203" pitchFamily="34" charset="0"/>
                <a:cs typeface="Segoe UI" panose="020B0502040204020203" pitchFamily="34" charset="0"/>
              </a:rPr>
              <a:t> </a:t>
            </a:r>
            <a:r>
              <a:rPr lang="vi-VN" sz="1900" dirty="0">
                <a:latin typeface="Segoe UI" panose="020B0502040204020203" pitchFamily="34" charset="0"/>
                <a:cs typeface="Segoe UI" panose="020B0502040204020203" pitchFamily="34" charset="0"/>
              </a:rPr>
              <a:t>Giảm chi phí xã hội, thủ tục hành chính</a:t>
            </a:r>
            <a:r>
              <a:rPr lang="en-US" sz="1900" dirty="0">
                <a:latin typeface="Segoe UI" panose="020B0502040204020203" pitchFamily="34" charset="0"/>
                <a:cs typeface="Segoe UI" panose="020B0502040204020203" pitchFamily="34" charset="0"/>
              </a:rPr>
              <a:t>; </a:t>
            </a:r>
            <a:br>
              <a:rPr lang="en-US" sz="1900" dirty="0">
                <a:latin typeface="Segoe UI" panose="020B0502040204020203" pitchFamily="34" charset="0"/>
                <a:cs typeface="Segoe UI" panose="020B0502040204020203" pitchFamily="34" charset="0"/>
              </a:rPr>
            </a:br>
            <a:r>
              <a:rPr lang="en-US" sz="1900" b="1" dirty="0">
                <a:latin typeface="Segoe UI" panose="020B0502040204020203" pitchFamily="34" charset="0"/>
                <a:cs typeface="Segoe UI" panose="020B0502040204020203" pitchFamily="34" charset="0"/>
              </a:rPr>
              <a:t>(4)-</a:t>
            </a:r>
            <a:r>
              <a:rPr lang="en-US" sz="1900" dirty="0">
                <a:latin typeface="Segoe UI" panose="020B0502040204020203" pitchFamily="34" charset="0"/>
                <a:cs typeface="Segoe UI" panose="020B0502040204020203" pitchFamily="34" charset="0"/>
              </a:rPr>
              <a:t> </a:t>
            </a:r>
            <a:r>
              <a:rPr lang="vi-VN" sz="1900" dirty="0">
                <a:latin typeface="Segoe UI" panose="020B0502040204020203" pitchFamily="34" charset="0"/>
                <a:cs typeface="Segoe UI" panose="020B0502040204020203" pitchFamily="34" charset="0"/>
              </a:rPr>
              <a:t>Tăng kỷ luật thực thi</a:t>
            </a:r>
          </a:p>
        </p:txBody>
      </p:sp>
      <p:grpSp>
        <p:nvGrpSpPr>
          <p:cNvPr id="64" name="Group 16">
            <a:extLst>
              <a:ext uri="{FF2B5EF4-FFF2-40B4-BE49-F238E27FC236}">
                <a16:creationId xmlns:a16="http://schemas.microsoft.com/office/drawing/2014/main" id="{DD6A51E4-1B38-4356-B479-8CA628E9616F}"/>
              </a:ext>
            </a:extLst>
          </p:cNvPr>
          <p:cNvGrpSpPr/>
          <p:nvPr/>
        </p:nvGrpSpPr>
        <p:grpSpPr>
          <a:xfrm>
            <a:off x="15240000" y="3441222"/>
            <a:ext cx="2700029" cy="1308762"/>
            <a:chOff x="827584" y="2315185"/>
            <a:chExt cx="1800000" cy="1008000"/>
          </a:xfrm>
        </p:grpSpPr>
        <p:sp>
          <p:nvSpPr>
            <p:cNvPr id="65" name="Right Arrow 17">
              <a:extLst>
                <a:ext uri="{FF2B5EF4-FFF2-40B4-BE49-F238E27FC236}">
                  <a16:creationId xmlns:a16="http://schemas.microsoft.com/office/drawing/2014/main" id="{0DEA767C-A71E-41A6-81CA-EB675193B4F1}"/>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6" name="Rectangle 18">
              <a:extLst>
                <a:ext uri="{FF2B5EF4-FFF2-40B4-BE49-F238E27FC236}">
                  <a16:creationId xmlns:a16="http://schemas.microsoft.com/office/drawing/2014/main" id="{48BDC0F8-6474-492D-A85C-3DBECFCD43D8}"/>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8" name="Rectangle 19">
              <a:extLst>
                <a:ext uri="{FF2B5EF4-FFF2-40B4-BE49-F238E27FC236}">
                  <a16:creationId xmlns:a16="http://schemas.microsoft.com/office/drawing/2014/main" id="{8A5BDD37-4839-4325-AA25-12AA7C5B31B9}"/>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9" name="Text Placeholder 12">
              <a:extLst>
                <a:ext uri="{FF2B5EF4-FFF2-40B4-BE49-F238E27FC236}">
                  <a16:creationId xmlns:a16="http://schemas.microsoft.com/office/drawing/2014/main" id="{481E97FE-7FC1-48F6-BBF1-01597B0FF076}"/>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06</a:t>
              </a:r>
            </a:p>
          </p:txBody>
        </p:sp>
      </p:grpSp>
      <p:sp>
        <p:nvSpPr>
          <p:cNvPr id="72" name="Rectangle 28">
            <a:extLst>
              <a:ext uri="{FF2B5EF4-FFF2-40B4-BE49-F238E27FC236}">
                <a16:creationId xmlns:a16="http://schemas.microsoft.com/office/drawing/2014/main" id="{DF6FC498-1282-43B0-B67D-DEC7C1C112F1}"/>
              </a:ext>
            </a:extLst>
          </p:cNvPr>
          <p:cNvSpPr/>
          <p:nvPr/>
        </p:nvSpPr>
        <p:spPr>
          <a:xfrm>
            <a:off x="15163800" y="4847770"/>
            <a:ext cx="2846569" cy="372311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TextBox 72">
            <a:extLst>
              <a:ext uri="{FF2B5EF4-FFF2-40B4-BE49-F238E27FC236}">
                <a16:creationId xmlns:a16="http://schemas.microsoft.com/office/drawing/2014/main" id="{FF954BBE-014E-4C75-B136-C79D93218932}"/>
              </a:ext>
            </a:extLst>
          </p:cNvPr>
          <p:cNvSpPr txBox="1"/>
          <p:nvPr/>
        </p:nvSpPr>
        <p:spPr>
          <a:xfrm>
            <a:off x="15184718" y="4827678"/>
            <a:ext cx="2788378" cy="3785652"/>
          </a:xfrm>
          <a:prstGeom prst="rect">
            <a:avLst/>
          </a:prstGeom>
          <a:noFill/>
        </p:spPr>
        <p:txBody>
          <a:bodyPr wrap="square" rtlCol="0">
            <a:spAutoFit/>
          </a:bodyPr>
          <a:lstStyle/>
          <a:p>
            <a:pPr algn="ctr">
              <a:lnSpc>
                <a:spcPct val="150000"/>
              </a:lnSpc>
            </a:pPr>
            <a:r>
              <a:rPr lang="en-US" sz="2000" b="1" dirty="0" err="1">
                <a:latin typeface="Segoe UI" panose="020B0502040204020203" pitchFamily="34" charset="0"/>
                <a:cs typeface="Segoe UI" panose="020B0502040204020203" pitchFamily="34" charset="0"/>
              </a:rPr>
              <a:t>Cải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cách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càng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sâu</a:t>
            </a:r>
            <a:r>
              <a:rPr lang="en-US" sz="2000" b="1" dirty="0">
                <a:latin typeface="Segoe UI" panose="020B0502040204020203" pitchFamily="34" charset="0"/>
                <a:cs typeface="Segoe UI" panose="020B0502040204020203" pitchFamily="34" charset="0"/>
              </a:rPr>
              <a:t> </a:t>
            </a:r>
            <a:br>
              <a:rPr lang="en-US" sz="2000" b="1" dirty="0">
                <a:latin typeface="Segoe UI" panose="020B0502040204020203" pitchFamily="34" charset="0"/>
                <a:cs typeface="Segoe UI" panose="020B0502040204020203" pitchFamily="34" charset="0"/>
              </a:rPr>
            </a:b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càng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dựa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vào</a:t>
            </a:r>
            <a:r>
              <a:rPr lang="en-US" sz="2000" b="1" dirty="0">
                <a:latin typeface="Segoe UI" panose="020B0502040204020203" pitchFamily="34" charset="0"/>
                <a:cs typeface="Segoe UI" panose="020B0502040204020203" pitchFamily="34" charset="0"/>
              </a:rPr>
              <a:t> </a:t>
            </a:r>
            <a:br>
              <a:rPr lang="en-US" sz="2000" b="1"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Nhân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dân</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dirty="0" err="1">
                <a:latin typeface="Segoe UI" panose="020B0502040204020203" pitchFamily="34" charset="0"/>
                <a:cs typeface="Segoe UI" panose="020B0502040204020203" pitchFamily="34" charset="0"/>
              </a:rPr>
              <a:t>bảo</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đảm</a:t>
            </a:r>
            <a:r>
              <a:rPr lang="en-US"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đồng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thuận</a:t>
            </a:r>
            <a:r>
              <a:rPr lang="en-US" sz="2000" b="1" dirty="0">
                <a:latin typeface="Segoe UI" panose="020B0502040204020203" pitchFamily="34" charset="0"/>
                <a:cs typeface="Segoe UI" panose="020B0502040204020203" pitchFamily="34" charset="0"/>
              </a:rPr>
              <a:t>, </a:t>
            </a:r>
            <a:br>
              <a:rPr lang="en-US" sz="2000" b="1"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công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khai</a:t>
            </a:r>
            <a:r>
              <a:rPr lang="en-US" sz="2000" b="1" dirty="0">
                <a:latin typeface="Segoe UI" panose="020B0502040204020203" pitchFamily="34" charset="0"/>
                <a:cs typeface="Segoe UI" panose="020B0502040204020203" pitchFamily="34" charset="0"/>
              </a:rPr>
              <a:t>, </a:t>
            </a:r>
            <a:br>
              <a:rPr lang="en-US" sz="2000" b="1"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minh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bạch</a:t>
            </a:r>
            <a:r>
              <a:rPr lang="en-US" sz="2000" b="1" dirty="0">
                <a:latin typeface="Segoe UI" panose="020B0502040204020203" pitchFamily="34" charset="0"/>
                <a:cs typeface="Segoe UI" panose="020B0502040204020203" pitchFamily="34" charset="0"/>
              </a:rPr>
              <a:t>, </a:t>
            </a:r>
            <a:br>
              <a:rPr lang="en-US" sz="2000" b="1" dirty="0">
                <a:latin typeface="Segoe UI" panose="020B0502040204020203" pitchFamily="34" charset="0"/>
                <a:cs typeface="Segoe UI" panose="020B0502040204020203" pitchFamily="34" charset="0"/>
              </a:rPr>
            </a:br>
            <a:r>
              <a:rPr lang="en-US" sz="2000" b="1" dirty="0" err="1">
                <a:latin typeface="Segoe UI" panose="020B0502040204020203" pitchFamily="34" charset="0"/>
                <a:cs typeface="Segoe UI" panose="020B0502040204020203" pitchFamily="34" charset="0"/>
              </a:rPr>
              <a:t>công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bằng</a:t>
            </a:r>
            <a:endParaRPr lang="vi-VN" sz="2000" dirty="0">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773868" y="920716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20</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410579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1071267" y="183077"/>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324600" y="1685144"/>
            <a:ext cx="6609535"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39" name="TextBox 38">
            <a:extLst>
              <a:ext uri="{FF2B5EF4-FFF2-40B4-BE49-F238E27FC236}">
                <a16:creationId xmlns:a16="http://schemas.microsoft.com/office/drawing/2014/main" id="{20E2267D-9ADF-41E0-9F5B-A9CE73B0AD76}"/>
              </a:ext>
            </a:extLst>
          </p:cNvPr>
          <p:cNvSpPr txBox="1"/>
          <p:nvPr/>
        </p:nvSpPr>
        <p:spPr>
          <a:xfrm>
            <a:off x="4267200" y="209393"/>
            <a:ext cx="10972800" cy="1387600"/>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vi-VN" sz="4000" b="1" i="0" u="none" strike="noStrike" spc="0" dirty="0">
                <a:solidFill>
                  <a:srgbClr val="C00000"/>
                </a:solidFill>
                <a:effectLst/>
                <a:latin typeface="Segoe UI" panose="020B0502040204020203" pitchFamily="34" charset="0"/>
                <a:ea typeface="Aptos"/>
                <a:cs typeface="Segoe UI" panose="020B0502040204020203" pitchFamily="34" charset="0"/>
              </a:rPr>
              <a:t>3. MỤC TIÊU PHÁT </a:t>
            </a:r>
            <a:r>
              <a:rPr lang="vi-VN" sz="4000" b="1" i="0" u="none" strike="noStrike" spc="0">
                <a:solidFill>
                  <a:srgbClr val="C00000"/>
                </a:solidFill>
                <a:effectLst/>
                <a:latin typeface="Segoe UI" panose="020B0502040204020203" pitchFamily="34" charset="0"/>
                <a:ea typeface="Aptos"/>
                <a:cs typeface="Segoe UI" panose="020B0502040204020203" pitchFamily="34" charset="0"/>
              </a:rPr>
              <a:t>TRIỂN </a:t>
            </a:r>
            <a:br>
              <a:rPr lang="en-US" sz="4000" b="1" i="0" u="none" strike="noStrike" spc="0">
                <a:solidFill>
                  <a:srgbClr val="C00000"/>
                </a:solidFill>
                <a:effectLst/>
                <a:latin typeface="Segoe UI" panose="020B0502040204020203" pitchFamily="34" charset="0"/>
                <a:ea typeface="Aptos"/>
                <a:cs typeface="Segoe UI" panose="020B0502040204020203" pitchFamily="34" charset="0"/>
              </a:rPr>
            </a:br>
            <a:r>
              <a:rPr lang="vi-VN" sz="4000" b="1" i="0" u="none" strike="noStrike" spc="0">
                <a:solidFill>
                  <a:srgbClr val="C00000"/>
                </a:solidFill>
                <a:effectLst/>
                <a:latin typeface="Segoe UI" panose="020B0502040204020203" pitchFamily="34" charset="0"/>
                <a:ea typeface="Aptos"/>
                <a:cs typeface="Segoe UI" panose="020B0502040204020203" pitchFamily="34" charset="0"/>
              </a:rPr>
              <a:t>2026 </a:t>
            </a:r>
            <a:r>
              <a:rPr lang="vi-VN" sz="4000" b="1" i="0" u="none" strike="noStrike" spc="0" dirty="0">
                <a:solidFill>
                  <a:srgbClr val="C00000"/>
                </a:solidFill>
                <a:effectLst/>
                <a:latin typeface="Segoe UI" panose="020B0502040204020203" pitchFamily="34" charset="0"/>
                <a:ea typeface="Aptos"/>
                <a:cs typeface="Segoe UI" panose="020B0502040204020203" pitchFamily="34" charset="0"/>
              </a:rPr>
              <a:t>- </a:t>
            </a:r>
            <a:r>
              <a:rPr lang="vi-VN" sz="4000" b="1" i="0" u="none" strike="noStrike" spc="0">
                <a:solidFill>
                  <a:srgbClr val="C00000"/>
                </a:solidFill>
                <a:effectLst/>
                <a:latin typeface="Segoe UI" panose="020B0502040204020203" pitchFamily="34" charset="0"/>
                <a:ea typeface="Aptos"/>
                <a:cs typeface="Segoe UI" panose="020B0502040204020203" pitchFamily="34" charset="0"/>
              </a:rPr>
              <a:t>2030 VÀ </a:t>
            </a:r>
            <a:r>
              <a:rPr lang="vi-VN" sz="4000" b="1" i="0" u="none" strike="noStrike" spc="0" dirty="0">
                <a:solidFill>
                  <a:srgbClr val="C00000"/>
                </a:solidFill>
                <a:effectLst/>
                <a:latin typeface="Segoe UI" panose="020B0502040204020203" pitchFamily="34" charset="0"/>
                <a:ea typeface="Aptos"/>
                <a:cs typeface="Segoe UI" panose="020B0502040204020203" pitchFamily="34" charset="0"/>
              </a:rPr>
              <a:t>TẦM NHÌN 2045</a:t>
            </a:r>
            <a:endParaRPr lang="en-US" sz="4000" dirty="0">
              <a:solidFill>
                <a:srgbClr val="C00000"/>
              </a:solidFill>
              <a:effectLst/>
              <a:latin typeface="Segoe UI" panose="020B0502040204020203" pitchFamily="34" charset="0"/>
              <a:ea typeface="Aptos"/>
              <a:cs typeface="Segoe UI" panose="020B0502040204020203" pitchFamily="34" charset="0"/>
            </a:endParaRPr>
          </a:p>
        </p:txBody>
      </p:sp>
      <p:sp>
        <p:nvSpPr>
          <p:cNvPr id="35" name="Rounded Rectangle 6">
            <a:extLst>
              <a:ext uri="{FF2B5EF4-FFF2-40B4-BE49-F238E27FC236}">
                <a16:creationId xmlns:a16="http://schemas.microsoft.com/office/drawing/2014/main" id="{18FF9E46-AB95-46A5-9C97-046305C1CE8E}"/>
              </a:ext>
            </a:extLst>
          </p:cNvPr>
          <p:cNvSpPr/>
          <p:nvPr/>
        </p:nvSpPr>
        <p:spPr>
          <a:xfrm>
            <a:off x="1839025" y="2412607"/>
            <a:ext cx="3959826" cy="2349441"/>
          </a:xfrm>
          <a:prstGeom prst="roundRect">
            <a:avLst>
              <a:gd name="adj" fmla="val 5329"/>
            </a:avLst>
          </a:prstGeom>
          <a:solidFill>
            <a:schemeClr val="bg1"/>
          </a:solidFill>
          <a:ln>
            <a:noFill/>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ctr">
              <a:lnSpc>
                <a:spcPct val="150000"/>
              </a:lnSpc>
            </a:pPr>
            <a:r>
              <a:rPr lang="en-US" sz="2400" b="1" kern="100" dirty="0">
                <a:solidFill>
                  <a:srgbClr val="000000"/>
                </a:solidFill>
                <a:effectLst/>
                <a:latin typeface="Segoe UI" panose="020B0502040204020203" pitchFamily="34" charset="0"/>
                <a:ea typeface="Aptos"/>
                <a:cs typeface="Segoe UI" panose="020B0502040204020203" pitchFamily="34" charset="0"/>
              </a:rPr>
              <a:t>PHƯƠNG CHÂM </a:t>
            </a:r>
            <a:br>
              <a:rPr lang="en-US" sz="2400" b="1" kern="100" dirty="0">
                <a:solidFill>
                  <a:srgbClr val="000000"/>
                </a:solidFill>
                <a:effectLst/>
                <a:latin typeface="Segoe UI" panose="020B0502040204020203" pitchFamily="34" charset="0"/>
                <a:ea typeface="Aptos"/>
                <a:cs typeface="Segoe UI" panose="020B0502040204020203" pitchFamily="34" charset="0"/>
              </a:rPr>
            </a:br>
            <a:r>
              <a:rPr lang="en-US" sz="2400" b="1" kern="100" dirty="0">
                <a:solidFill>
                  <a:srgbClr val="000000"/>
                </a:solidFill>
                <a:effectLst/>
                <a:latin typeface="Segoe UI" panose="020B0502040204020203" pitchFamily="34" charset="0"/>
                <a:ea typeface="Aptos"/>
                <a:cs typeface="Segoe UI" panose="020B0502040204020203" pitchFamily="34" charset="0"/>
              </a:rPr>
              <a:t>ĐẠI HỘI </a:t>
            </a:r>
            <a:endParaRPr lang="en-US" sz="3200" b="1" dirty="0">
              <a:solidFill>
                <a:schemeClr val="tx1"/>
              </a:solidFill>
              <a:latin typeface="Segoe UI" panose="020B0502040204020203" pitchFamily="34" charset="0"/>
              <a:cs typeface="Segoe UI" panose="020B0502040204020203" pitchFamily="34" charset="0"/>
            </a:endParaRPr>
          </a:p>
        </p:txBody>
      </p:sp>
      <p:sp>
        <p:nvSpPr>
          <p:cNvPr id="36" name="Isosceles Triangle 3">
            <a:extLst>
              <a:ext uri="{FF2B5EF4-FFF2-40B4-BE49-F238E27FC236}">
                <a16:creationId xmlns:a16="http://schemas.microsoft.com/office/drawing/2014/main" id="{088DE099-A1F6-4830-AA48-F63E1C7027C7}"/>
              </a:ext>
            </a:extLst>
          </p:cNvPr>
          <p:cNvSpPr/>
          <p:nvPr/>
        </p:nvSpPr>
        <p:spPr>
          <a:xfrm rot="5400000">
            <a:off x="583865" y="2923956"/>
            <a:ext cx="2266631" cy="1337543"/>
          </a:xfrm>
          <a:custGeom>
            <a:avLst/>
            <a:gdLst/>
            <a:ahLst/>
            <a:cxnLst/>
            <a:rect l="l" t="t" r="r" b="b"/>
            <a:pathLst>
              <a:path w="1886866" h="2016224">
                <a:moveTo>
                  <a:pt x="943433" y="0"/>
                </a:moveTo>
                <a:lnTo>
                  <a:pt x="1886866" y="1584176"/>
                </a:lnTo>
                <a:cubicBezTo>
                  <a:pt x="1683465" y="1844743"/>
                  <a:pt x="1336825" y="2016224"/>
                  <a:pt x="943433" y="2016224"/>
                </a:cubicBezTo>
                <a:cubicBezTo>
                  <a:pt x="550041" y="2016224"/>
                  <a:pt x="203402" y="1844743"/>
                  <a:pt x="0" y="1584176"/>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37" name="Rounded Rectangle 9">
            <a:extLst>
              <a:ext uri="{FF2B5EF4-FFF2-40B4-BE49-F238E27FC236}">
                <a16:creationId xmlns:a16="http://schemas.microsoft.com/office/drawing/2014/main" id="{3E3CB8A1-31C6-4373-9A90-11246A71347D}"/>
              </a:ext>
            </a:extLst>
          </p:cNvPr>
          <p:cNvSpPr/>
          <p:nvPr/>
        </p:nvSpPr>
        <p:spPr>
          <a:xfrm>
            <a:off x="5798850" y="2405956"/>
            <a:ext cx="9836013" cy="2349441"/>
          </a:xfrm>
          <a:custGeom>
            <a:avLst/>
            <a:gdLst/>
            <a:ahLst/>
            <a:cxnLst/>
            <a:rect l="l" t="t" r="r" b="b"/>
            <a:pathLst>
              <a:path w="5264968" h="1008113">
                <a:moveTo>
                  <a:pt x="0" y="0"/>
                </a:moveTo>
                <a:lnTo>
                  <a:pt x="5211246" y="0"/>
                </a:lnTo>
                <a:cubicBezTo>
                  <a:pt x="5240916" y="0"/>
                  <a:pt x="5264968" y="24052"/>
                  <a:pt x="5264968" y="53722"/>
                </a:cubicBezTo>
                <a:lnTo>
                  <a:pt x="5264968" y="954391"/>
                </a:lnTo>
                <a:cubicBezTo>
                  <a:pt x="5264968" y="984061"/>
                  <a:pt x="5240916" y="1008113"/>
                  <a:pt x="5211246" y="1008113"/>
                </a:cubicBezTo>
                <a:lnTo>
                  <a:pt x="0" y="1008113"/>
                </a:lnTo>
                <a:close/>
              </a:path>
            </a:pathLst>
          </a:cu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indent="-342900" algn="just">
              <a:spcBef>
                <a:spcPts val="600"/>
              </a:spcBef>
              <a:spcAft>
                <a:spcPts val="600"/>
              </a:spcAft>
              <a:buFont typeface="Wingdings" panose="05000000000000000000" pitchFamily="2" charset="2"/>
              <a:buChar char="q"/>
              <a:tabLst>
                <a:tab pos="457200" algn="l"/>
              </a:tabLst>
            </a:pPr>
            <a:r>
              <a:rPr lang="en-US" sz="2400" b="1" i="1" kern="100" dirty="0">
                <a:solidFill>
                  <a:srgbClr val="FFFF00"/>
                </a:solidFill>
                <a:effectLst/>
                <a:latin typeface="Segoe UI" panose="020B0502040204020203" pitchFamily="34" charset="0"/>
                <a:ea typeface="Aptos"/>
                <a:cs typeface="Segoe UI" panose="020B0502040204020203" pitchFamily="34" charset="0"/>
              </a:rPr>
              <a:t>"</a:t>
            </a:r>
            <a:r>
              <a:rPr lang="en-US" sz="2400" b="1" i="1" kern="100" dirty="0" err="1">
                <a:solidFill>
                  <a:srgbClr val="FFFF00"/>
                </a:solidFill>
                <a:effectLst/>
                <a:latin typeface="Segoe UI" panose="020B0502040204020203" pitchFamily="34" charset="0"/>
                <a:ea typeface="Aptos"/>
                <a:cs typeface="Segoe UI" panose="020B0502040204020203" pitchFamily="34" charset="0"/>
              </a:rPr>
              <a:t>Đoàn</a:t>
            </a:r>
            <a:r>
              <a:rPr lang="en-US" sz="2400" b="1" i="1" kern="100" dirty="0">
                <a:solidFill>
                  <a:srgbClr val="FFFF00"/>
                </a:solidFill>
                <a:effectLst/>
                <a:latin typeface="Segoe UI" panose="020B0502040204020203" pitchFamily="34" charset="0"/>
                <a:ea typeface="Aptos"/>
                <a:cs typeface="Segoe UI" panose="020B0502040204020203" pitchFamily="34" charset="0"/>
              </a:rPr>
              <a:t> </a:t>
            </a:r>
            <a:r>
              <a:rPr lang="en-US" sz="2400" b="1" i="1" kern="100" dirty="0" err="1">
                <a:solidFill>
                  <a:srgbClr val="FFFF00"/>
                </a:solidFill>
                <a:effectLst/>
                <a:latin typeface="Segoe UI" panose="020B0502040204020203" pitchFamily="34" charset="0"/>
                <a:ea typeface="Aptos"/>
                <a:cs typeface="Segoe UI" panose="020B0502040204020203" pitchFamily="34" charset="0"/>
              </a:rPr>
              <a:t>kết</a:t>
            </a:r>
            <a:r>
              <a:rPr lang="en-US" sz="2400" b="1" i="1" kern="100" dirty="0">
                <a:solidFill>
                  <a:srgbClr val="FFFF00"/>
                </a:solidFill>
                <a:effectLst/>
                <a:latin typeface="Segoe UI" panose="020B0502040204020203" pitchFamily="34" charset="0"/>
                <a:ea typeface="Aptos"/>
                <a:cs typeface="Segoe UI" panose="020B0502040204020203" pitchFamily="34" charset="0"/>
              </a:rPr>
              <a:t> - </a:t>
            </a:r>
            <a:r>
              <a:rPr lang="en-US" sz="2400" b="1" i="1" kern="100" dirty="0" err="1">
                <a:solidFill>
                  <a:srgbClr val="FFFF00"/>
                </a:solidFill>
                <a:effectLst/>
                <a:latin typeface="Segoe UI" panose="020B0502040204020203" pitchFamily="34" charset="0"/>
                <a:ea typeface="Aptos"/>
                <a:cs typeface="Segoe UI" panose="020B0502040204020203" pitchFamily="34" charset="0"/>
              </a:rPr>
              <a:t>Dân</a:t>
            </a:r>
            <a:r>
              <a:rPr lang="en-US" sz="2400" b="1" i="1" kern="100" dirty="0">
                <a:solidFill>
                  <a:srgbClr val="FFFF00"/>
                </a:solidFill>
                <a:effectLst/>
                <a:latin typeface="Segoe UI" panose="020B0502040204020203" pitchFamily="34" charset="0"/>
                <a:ea typeface="Aptos"/>
                <a:cs typeface="Segoe UI" panose="020B0502040204020203" pitchFamily="34" charset="0"/>
              </a:rPr>
              <a:t> </a:t>
            </a:r>
            <a:r>
              <a:rPr lang="en-US" sz="2400" b="1" i="1" kern="100" dirty="0" err="1">
                <a:solidFill>
                  <a:srgbClr val="FFFF00"/>
                </a:solidFill>
                <a:effectLst/>
                <a:latin typeface="Segoe UI" panose="020B0502040204020203" pitchFamily="34" charset="0"/>
                <a:ea typeface="Aptos"/>
                <a:cs typeface="Segoe UI" panose="020B0502040204020203" pitchFamily="34" charset="0"/>
              </a:rPr>
              <a:t>chủ</a:t>
            </a:r>
            <a:r>
              <a:rPr lang="en-US" sz="2400" b="1" i="1" kern="100" dirty="0">
                <a:solidFill>
                  <a:srgbClr val="FFFF00"/>
                </a:solidFill>
                <a:effectLst/>
                <a:latin typeface="Segoe UI" panose="020B0502040204020203" pitchFamily="34" charset="0"/>
                <a:ea typeface="Aptos"/>
                <a:cs typeface="Segoe UI" panose="020B0502040204020203" pitchFamily="34" charset="0"/>
              </a:rPr>
              <a:t> - </a:t>
            </a:r>
            <a:r>
              <a:rPr lang="en-US" sz="2400" b="1" i="1" kern="100" dirty="0" err="1">
                <a:solidFill>
                  <a:srgbClr val="FFFF00"/>
                </a:solidFill>
                <a:effectLst/>
                <a:latin typeface="Segoe UI" panose="020B0502040204020203" pitchFamily="34" charset="0"/>
                <a:ea typeface="Aptos"/>
                <a:cs typeface="Segoe UI" panose="020B0502040204020203" pitchFamily="34" charset="0"/>
              </a:rPr>
              <a:t>Kỷ</a:t>
            </a:r>
            <a:r>
              <a:rPr lang="en-US" sz="2400" b="1" i="1" kern="100" dirty="0">
                <a:solidFill>
                  <a:srgbClr val="FFFF00"/>
                </a:solidFill>
                <a:effectLst/>
                <a:latin typeface="Segoe UI" panose="020B0502040204020203" pitchFamily="34" charset="0"/>
                <a:ea typeface="Aptos"/>
                <a:cs typeface="Segoe UI" panose="020B0502040204020203" pitchFamily="34" charset="0"/>
              </a:rPr>
              <a:t> </a:t>
            </a:r>
            <a:r>
              <a:rPr lang="en-US" sz="2400" b="1" i="1" kern="100" dirty="0" err="1">
                <a:solidFill>
                  <a:srgbClr val="FFFF00"/>
                </a:solidFill>
                <a:effectLst/>
                <a:latin typeface="Segoe UI" panose="020B0502040204020203" pitchFamily="34" charset="0"/>
                <a:ea typeface="Aptos"/>
                <a:cs typeface="Segoe UI" panose="020B0502040204020203" pitchFamily="34" charset="0"/>
              </a:rPr>
              <a:t>cương</a:t>
            </a:r>
            <a:r>
              <a:rPr lang="en-US" sz="2400" b="1" i="1" kern="100" dirty="0">
                <a:solidFill>
                  <a:srgbClr val="FFFF00"/>
                </a:solidFill>
                <a:effectLst/>
                <a:latin typeface="Segoe UI" panose="020B0502040204020203" pitchFamily="34" charset="0"/>
                <a:ea typeface="Aptos"/>
                <a:cs typeface="Segoe UI" panose="020B0502040204020203" pitchFamily="34" charset="0"/>
              </a:rPr>
              <a:t> - </a:t>
            </a:r>
            <a:r>
              <a:rPr lang="en-US" sz="2400" b="1" i="1" kern="100" dirty="0" err="1">
                <a:solidFill>
                  <a:srgbClr val="FFFF00"/>
                </a:solidFill>
                <a:effectLst/>
                <a:latin typeface="Segoe UI" panose="020B0502040204020203" pitchFamily="34" charset="0"/>
                <a:ea typeface="Aptos"/>
                <a:cs typeface="Segoe UI" panose="020B0502040204020203" pitchFamily="34" charset="0"/>
              </a:rPr>
              <a:t>Đột</a:t>
            </a:r>
            <a:r>
              <a:rPr lang="en-US" sz="2400" b="1" i="1" kern="100" dirty="0">
                <a:solidFill>
                  <a:srgbClr val="FFFF00"/>
                </a:solidFill>
                <a:effectLst/>
                <a:latin typeface="Segoe UI" panose="020B0502040204020203" pitchFamily="34" charset="0"/>
                <a:ea typeface="Aptos"/>
                <a:cs typeface="Segoe UI" panose="020B0502040204020203" pitchFamily="34" charset="0"/>
              </a:rPr>
              <a:t> </a:t>
            </a:r>
            <a:r>
              <a:rPr lang="en-US" sz="2400" b="1" i="1" kern="100" dirty="0" err="1">
                <a:solidFill>
                  <a:srgbClr val="FFFF00"/>
                </a:solidFill>
                <a:effectLst/>
                <a:latin typeface="Segoe UI" panose="020B0502040204020203" pitchFamily="34" charset="0"/>
                <a:ea typeface="Aptos"/>
                <a:cs typeface="Segoe UI" panose="020B0502040204020203" pitchFamily="34" charset="0"/>
              </a:rPr>
              <a:t>phá</a:t>
            </a:r>
            <a:r>
              <a:rPr lang="en-US" sz="2400" b="1" i="1" kern="100" dirty="0">
                <a:solidFill>
                  <a:srgbClr val="FFFF00"/>
                </a:solidFill>
                <a:effectLst/>
                <a:latin typeface="Segoe UI" panose="020B0502040204020203" pitchFamily="34" charset="0"/>
                <a:ea typeface="Aptos"/>
                <a:cs typeface="Segoe UI" panose="020B0502040204020203" pitchFamily="34" charset="0"/>
              </a:rPr>
              <a:t> - </a:t>
            </a:r>
            <a:r>
              <a:rPr lang="en-US" sz="2400" b="1" i="1" kern="100" err="1">
                <a:solidFill>
                  <a:srgbClr val="FFFF00"/>
                </a:solidFill>
                <a:effectLst/>
                <a:latin typeface="Segoe UI" panose="020B0502040204020203" pitchFamily="34" charset="0"/>
                <a:ea typeface="Aptos"/>
                <a:cs typeface="Segoe UI" panose="020B0502040204020203" pitchFamily="34" charset="0"/>
              </a:rPr>
              <a:t>Phát</a:t>
            </a:r>
            <a:r>
              <a:rPr lang="en-US" sz="2400" b="1" i="1" kern="100">
                <a:solidFill>
                  <a:srgbClr val="FFFF00"/>
                </a:solidFill>
                <a:effectLst/>
                <a:latin typeface="Segoe UI" panose="020B0502040204020203" pitchFamily="34" charset="0"/>
                <a:ea typeface="Aptos"/>
                <a:cs typeface="Segoe UI" panose="020B0502040204020203" pitchFamily="34" charset="0"/>
              </a:rPr>
              <a:t> triển“</a:t>
            </a:r>
          </a:p>
          <a:p>
            <a:pPr marL="342900" marR="0" indent="-342900" algn="just">
              <a:spcBef>
                <a:spcPts val="600"/>
              </a:spcBef>
              <a:spcAft>
                <a:spcPts val="600"/>
              </a:spcAft>
              <a:buFont typeface="Wingdings" panose="05000000000000000000" pitchFamily="2" charset="2"/>
              <a:buChar char="q"/>
              <a:tabLst>
                <a:tab pos="457200" algn="l"/>
              </a:tabLst>
            </a:pPr>
            <a:r>
              <a:rPr lang="en-US" sz="2400">
                <a:solidFill>
                  <a:srgbClr val="FFFF00"/>
                </a:solidFill>
                <a:latin typeface="Segoe UI" panose="020B0502040204020203" pitchFamily="34" charset="0"/>
                <a:cs typeface="Segoe UI" panose="020B0502040204020203" pitchFamily="34" charset="0"/>
              </a:rPr>
              <a:t>Đại hội XIV có trọng trách lịch sử xác lập những quyết sách </a:t>
            </a:r>
            <a:br>
              <a:rPr lang="en-US" sz="2400">
                <a:solidFill>
                  <a:srgbClr val="FFFF00"/>
                </a:solidFill>
                <a:latin typeface="Segoe UI" panose="020B0502040204020203" pitchFamily="34" charset="0"/>
                <a:cs typeface="Segoe UI" panose="020B0502040204020203" pitchFamily="34" charset="0"/>
              </a:rPr>
            </a:br>
            <a:r>
              <a:rPr lang="en-US" sz="2400">
                <a:solidFill>
                  <a:srgbClr val="FFFF00"/>
                </a:solidFill>
                <a:latin typeface="Segoe UI" panose="020B0502040204020203" pitchFamily="34" charset="0"/>
                <a:cs typeface="Segoe UI" panose="020B0502040204020203" pitchFamily="34" charset="0"/>
              </a:rPr>
              <a:t>mang tính </a:t>
            </a:r>
            <a:r>
              <a:rPr lang="en-US" sz="2400" i="1">
                <a:solidFill>
                  <a:srgbClr val="FFFF00"/>
                </a:solidFill>
                <a:latin typeface="Segoe UI" panose="020B0502040204020203" pitchFamily="34" charset="0"/>
                <a:cs typeface="Segoe UI" panose="020B0502040204020203" pitchFamily="34" charset="0"/>
              </a:rPr>
              <a:t>"</a:t>
            </a:r>
            <a:r>
              <a:rPr lang="en-US" sz="2400" b="1" i="1">
                <a:solidFill>
                  <a:srgbClr val="FFFF00"/>
                </a:solidFill>
                <a:latin typeface="Segoe UI" panose="020B0502040204020203" pitchFamily="34" charset="0"/>
                <a:cs typeface="Segoe UI" panose="020B0502040204020203" pitchFamily="34" charset="0"/>
              </a:rPr>
              <a:t>bệ phóng</a:t>
            </a:r>
            <a:r>
              <a:rPr lang="en-US" sz="2400" i="1">
                <a:solidFill>
                  <a:srgbClr val="FFFF00"/>
                </a:solidFill>
                <a:latin typeface="Segoe UI" panose="020B0502040204020203" pitchFamily="34" charset="0"/>
                <a:cs typeface="Segoe UI" panose="020B0502040204020203" pitchFamily="34" charset="0"/>
              </a:rPr>
              <a:t>"</a:t>
            </a:r>
            <a:r>
              <a:rPr lang="en-US" sz="2400">
                <a:solidFill>
                  <a:srgbClr val="FFFF00"/>
                </a:solidFill>
                <a:latin typeface="Segoe UI" panose="020B0502040204020203" pitchFamily="34" charset="0"/>
                <a:cs typeface="Segoe UI" panose="020B0502040204020203" pitchFamily="34" charset="0"/>
              </a:rPr>
              <a:t> để thực hiện thành công hai mục tiêu </a:t>
            </a:r>
            <a:br>
              <a:rPr lang="en-US" sz="2400">
                <a:solidFill>
                  <a:srgbClr val="FFFF00"/>
                </a:solidFill>
                <a:latin typeface="Segoe UI" panose="020B0502040204020203" pitchFamily="34" charset="0"/>
                <a:cs typeface="Segoe UI" panose="020B0502040204020203" pitchFamily="34" charset="0"/>
              </a:rPr>
            </a:br>
            <a:r>
              <a:rPr lang="en-US" sz="2400">
                <a:solidFill>
                  <a:srgbClr val="FFFF00"/>
                </a:solidFill>
                <a:latin typeface="Segoe UI" panose="020B0502040204020203" pitchFamily="34" charset="0"/>
                <a:cs typeface="Segoe UI" panose="020B0502040204020203" pitchFamily="34" charset="0"/>
              </a:rPr>
              <a:t>chiến lược </a:t>
            </a:r>
            <a:r>
              <a:rPr lang="en-US" sz="2400" b="1">
                <a:solidFill>
                  <a:srgbClr val="FFFF00"/>
                </a:solidFill>
                <a:latin typeface="Segoe UI" panose="020B0502040204020203" pitchFamily="34" charset="0"/>
                <a:cs typeface="Segoe UI" panose="020B0502040204020203" pitchFamily="34" charset="0"/>
              </a:rPr>
              <a:t>100 năm của đất nước</a:t>
            </a:r>
            <a:r>
              <a:rPr lang="en-US" sz="2400">
                <a:solidFill>
                  <a:srgbClr val="FFFF00"/>
                </a:solidFill>
                <a:latin typeface="Segoe UI" panose="020B0502040204020203" pitchFamily="34" charset="0"/>
                <a:cs typeface="Segoe UI" panose="020B0502040204020203" pitchFamily="34" charset="0"/>
              </a:rPr>
              <a:t>.</a:t>
            </a:r>
            <a:endParaRPr lang="en-US" sz="2400" b="1" kern="100" dirty="0">
              <a:solidFill>
                <a:srgbClr val="FFFF00"/>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38" name="Rounded Rectangle 6">
            <a:extLst>
              <a:ext uri="{FF2B5EF4-FFF2-40B4-BE49-F238E27FC236}">
                <a16:creationId xmlns:a16="http://schemas.microsoft.com/office/drawing/2014/main" id="{B97E6A5C-9FB4-4646-B9A2-DB21381DB749}"/>
              </a:ext>
            </a:extLst>
          </p:cNvPr>
          <p:cNvSpPr/>
          <p:nvPr/>
        </p:nvSpPr>
        <p:spPr>
          <a:xfrm>
            <a:off x="2033042" y="5226351"/>
            <a:ext cx="3959826" cy="2297432"/>
          </a:xfrm>
          <a:prstGeom prst="roundRect">
            <a:avLst>
              <a:gd name="adj" fmla="val 5329"/>
            </a:avLst>
          </a:prstGeom>
          <a:solidFill>
            <a:schemeClr val="bg1"/>
          </a:solidFill>
          <a:ln>
            <a:noFill/>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ctr">
              <a:lnSpc>
                <a:spcPct val="150000"/>
              </a:lnSpc>
            </a:pPr>
            <a:r>
              <a:rPr lang="en-US" sz="2400" b="1" kern="100" dirty="0">
                <a:solidFill>
                  <a:srgbClr val="000000"/>
                </a:solidFill>
                <a:effectLst/>
                <a:latin typeface="Segoe UI" panose="020B0502040204020203" pitchFamily="34" charset="0"/>
                <a:ea typeface="Aptos"/>
                <a:cs typeface="Segoe UI" panose="020B0502040204020203" pitchFamily="34" charset="0"/>
              </a:rPr>
              <a:t>MỤC TIÊU </a:t>
            </a:r>
            <a:br>
              <a:rPr lang="en-US" sz="2400" b="1" kern="100" dirty="0">
                <a:solidFill>
                  <a:srgbClr val="000000"/>
                </a:solidFill>
                <a:effectLst/>
                <a:latin typeface="Segoe UI" panose="020B0502040204020203" pitchFamily="34" charset="0"/>
                <a:ea typeface="Aptos"/>
                <a:cs typeface="Segoe UI" panose="020B0502040204020203" pitchFamily="34" charset="0"/>
              </a:rPr>
            </a:br>
            <a:r>
              <a:rPr lang="en-US" sz="2400" b="1" kern="100" dirty="0">
                <a:solidFill>
                  <a:srgbClr val="000000"/>
                </a:solidFill>
                <a:effectLst/>
                <a:latin typeface="Segoe UI" panose="020B0502040204020203" pitchFamily="34" charset="0"/>
                <a:ea typeface="Aptos"/>
                <a:cs typeface="Segoe UI" panose="020B0502040204020203" pitchFamily="34" charset="0"/>
              </a:rPr>
              <a:t>TỔNG QUÁT</a:t>
            </a:r>
            <a:endParaRPr lang="en-US" sz="3200" b="1" dirty="0">
              <a:solidFill>
                <a:schemeClr val="tx1"/>
              </a:solidFill>
              <a:latin typeface="Segoe UI" panose="020B0502040204020203" pitchFamily="34" charset="0"/>
              <a:cs typeface="Segoe UI" panose="020B0502040204020203" pitchFamily="34" charset="0"/>
            </a:endParaRPr>
          </a:p>
        </p:txBody>
      </p:sp>
      <p:sp>
        <p:nvSpPr>
          <p:cNvPr id="40" name="Isosceles Triangle 3">
            <a:extLst>
              <a:ext uri="{FF2B5EF4-FFF2-40B4-BE49-F238E27FC236}">
                <a16:creationId xmlns:a16="http://schemas.microsoft.com/office/drawing/2014/main" id="{599CD996-ED0E-46C8-99EC-E53948506C96}"/>
              </a:ext>
            </a:extLst>
          </p:cNvPr>
          <p:cNvSpPr/>
          <p:nvPr/>
        </p:nvSpPr>
        <p:spPr>
          <a:xfrm rot="5400000">
            <a:off x="586984" y="5698456"/>
            <a:ext cx="2216460" cy="1337543"/>
          </a:xfrm>
          <a:custGeom>
            <a:avLst/>
            <a:gdLst/>
            <a:ahLst/>
            <a:cxnLst/>
            <a:rect l="l" t="t" r="r" b="b"/>
            <a:pathLst>
              <a:path w="1886866" h="2016224">
                <a:moveTo>
                  <a:pt x="943433" y="0"/>
                </a:moveTo>
                <a:lnTo>
                  <a:pt x="1886866" y="1584176"/>
                </a:lnTo>
                <a:cubicBezTo>
                  <a:pt x="1683465" y="1844743"/>
                  <a:pt x="1336825" y="2016224"/>
                  <a:pt x="943433" y="2016224"/>
                </a:cubicBezTo>
                <a:cubicBezTo>
                  <a:pt x="550041" y="2016224"/>
                  <a:pt x="203402" y="1844743"/>
                  <a:pt x="0" y="1584176"/>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1" name="Rounded Rectangle 9">
            <a:extLst>
              <a:ext uri="{FF2B5EF4-FFF2-40B4-BE49-F238E27FC236}">
                <a16:creationId xmlns:a16="http://schemas.microsoft.com/office/drawing/2014/main" id="{E7A5E6CF-543E-47DC-A760-D51043A6F645}"/>
              </a:ext>
            </a:extLst>
          </p:cNvPr>
          <p:cNvSpPr/>
          <p:nvPr/>
        </p:nvSpPr>
        <p:spPr>
          <a:xfrm>
            <a:off x="5776882" y="5219700"/>
            <a:ext cx="9836013" cy="2297432"/>
          </a:xfrm>
          <a:custGeom>
            <a:avLst/>
            <a:gdLst/>
            <a:ahLst/>
            <a:cxnLst/>
            <a:rect l="l" t="t" r="r" b="b"/>
            <a:pathLst>
              <a:path w="5264968" h="1008113">
                <a:moveTo>
                  <a:pt x="0" y="0"/>
                </a:moveTo>
                <a:lnTo>
                  <a:pt x="5211246" y="0"/>
                </a:lnTo>
                <a:cubicBezTo>
                  <a:pt x="5240916" y="0"/>
                  <a:pt x="5264968" y="24052"/>
                  <a:pt x="5264968" y="53722"/>
                </a:cubicBezTo>
                <a:lnTo>
                  <a:pt x="5264968" y="954391"/>
                </a:lnTo>
                <a:cubicBezTo>
                  <a:pt x="5264968" y="984061"/>
                  <a:pt x="5240916" y="1008113"/>
                  <a:pt x="5211246" y="1008113"/>
                </a:cubicBezTo>
                <a:lnTo>
                  <a:pt x="0" y="1008113"/>
                </a:lnTo>
                <a:close/>
              </a:path>
            </a:pathLst>
          </a:cu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indent="-285750" algn="just">
              <a:spcBef>
                <a:spcPts val="600"/>
              </a:spcBef>
              <a:spcAft>
                <a:spcPts val="600"/>
              </a:spcAft>
              <a:buFont typeface="Wingdings" panose="05000000000000000000" pitchFamily="2" charset="2"/>
              <a:buChar char="q"/>
              <a:tabLst>
                <a:tab pos="457200" algn="l"/>
              </a:tabLst>
            </a:pPr>
            <a:r>
              <a:rPr lang="en-US" sz="2400" kern="100">
                <a:solidFill>
                  <a:schemeClr val="bg1">
                    <a:lumMod val="95000"/>
                  </a:schemeClr>
                </a:solidFill>
                <a:effectLst/>
                <a:latin typeface="Segoe UI" panose="020B0502040204020203" pitchFamily="34" charset="0"/>
                <a:ea typeface="Aptos"/>
                <a:cs typeface="Segoe UI" panose="020B0502040204020203" pitchFamily="34" charset="0"/>
              </a:rPr>
              <a:t> Phấn </a:t>
            </a:r>
            <a:r>
              <a:rPr lang="en-US" sz="2400" kern="100" dirty="0" err="1">
                <a:solidFill>
                  <a:schemeClr val="bg1">
                    <a:lumMod val="95000"/>
                  </a:schemeClr>
                </a:solidFill>
                <a:effectLst/>
                <a:latin typeface="Segoe UI" panose="020B0502040204020203" pitchFamily="34" charset="0"/>
                <a:ea typeface="Aptos"/>
                <a:cs typeface="Segoe UI" panose="020B0502040204020203" pitchFamily="34" charset="0"/>
              </a:rPr>
              <a:t>đấu</a:t>
            </a:r>
            <a:r>
              <a:rPr lang="en-US" sz="2400" kern="10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dirty="0" err="1">
                <a:solidFill>
                  <a:schemeClr val="bg1">
                    <a:lumMod val="95000"/>
                  </a:schemeClr>
                </a:solidFill>
                <a:effectLst/>
                <a:latin typeface="Segoe UI" panose="020B0502040204020203" pitchFamily="34" charset="0"/>
                <a:ea typeface="Aptos"/>
                <a:cs typeface="Segoe UI" panose="020B0502040204020203" pitchFamily="34" charset="0"/>
              </a:rPr>
              <a:t>đạt</a:t>
            </a:r>
            <a:r>
              <a:rPr lang="en-US" sz="2400" kern="10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dirty="0" err="1">
                <a:solidFill>
                  <a:schemeClr val="bg1">
                    <a:lumMod val="95000"/>
                  </a:schemeClr>
                </a:solidFill>
                <a:effectLst/>
                <a:latin typeface="Segoe UI" panose="020B0502040204020203" pitchFamily="34" charset="0"/>
                <a:ea typeface="Aptos"/>
                <a:cs typeface="Segoe UI" panose="020B0502040204020203" pitchFamily="34" charset="0"/>
              </a:rPr>
              <a:t>tốc</a:t>
            </a:r>
            <a:r>
              <a:rPr lang="en-US" sz="2400" kern="10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dirty="0" err="1">
                <a:solidFill>
                  <a:schemeClr val="bg1">
                    <a:lumMod val="95000"/>
                  </a:schemeClr>
                </a:solidFill>
                <a:effectLst/>
                <a:latin typeface="Segoe UI" panose="020B0502040204020203" pitchFamily="34" charset="0"/>
                <a:ea typeface="Aptos"/>
                <a:cs typeface="Segoe UI" panose="020B0502040204020203" pitchFamily="34" charset="0"/>
              </a:rPr>
              <a:t>độ</a:t>
            </a:r>
            <a:r>
              <a:rPr lang="en-US" sz="2400" kern="10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tăng</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trưởng</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tổng</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sản</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phẩm</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trong</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nước</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(GDP) </a:t>
            </a:r>
            <a:b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b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bình</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quân</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cho</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giai</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đoạn</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2026 -</a:t>
            </a:r>
            <a:r>
              <a:rPr lang="en-US" sz="2400" kern="100" dirty="0">
                <a:solidFill>
                  <a:schemeClr val="bg1">
                    <a:lumMod val="95000"/>
                  </a:schemeClr>
                </a:solidFill>
                <a:effectLst/>
                <a:latin typeface="Segoe UI" panose="020B0502040204020203" pitchFamily="34" charset="0"/>
                <a:ea typeface="Aptos"/>
                <a:cs typeface="Segoe UI" panose="020B0502040204020203" pitchFamily="34" charset="0"/>
              </a:rPr>
              <a:t> 2030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từ</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b="1" kern="100" spc="20" dirty="0">
                <a:solidFill>
                  <a:srgbClr val="FFFF00"/>
                </a:solidFill>
                <a:effectLst/>
                <a:latin typeface="Segoe UI" panose="020B0502040204020203" pitchFamily="34" charset="0"/>
                <a:ea typeface="Aptos"/>
                <a:cs typeface="Segoe UI" panose="020B0502040204020203" pitchFamily="34" charset="0"/>
              </a:rPr>
              <a:t>10%/</a:t>
            </a:r>
            <a:r>
              <a:rPr lang="en-US" sz="2400" b="1" kern="100" spc="20" dirty="0" err="1">
                <a:solidFill>
                  <a:srgbClr val="FFFF00"/>
                </a:solidFill>
                <a:effectLst/>
                <a:latin typeface="Segoe UI" panose="020B0502040204020203" pitchFamily="34" charset="0"/>
                <a:ea typeface="Aptos"/>
                <a:cs typeface="Segoe UI" panose="020B0502040204020203" pitchFamily="34" charset="0"/>
              </a:rPr>
              <a:t>năm</a:t>
            </a:r>
            <a:r>
              <a:rPr lang="en-US" sz="2400" kern="100" spc="20" dirty="0">
                <a:solidFill>
                  <a:srgbClr val="FFFF00"/>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trở</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lên</a:t>
            </a:r>
            <a:r>
              <a:rPr lang="en-US" sz="2400" kern="100" spc="20" dirty="0">
                <a:solidFill>
                  <a:schemeClr val="bg1">
                    <a:lumMod val="95000"/>
                  </a:schemeClr>
                </a:solidFill>
                <a:latin typeface="Segoe UI" panose="020B0502040204020203" pitchFamily="34" charset="0"/>
                <a:ea typeface="Aptos"/>
                <a:cs typeface="Segoe UI" panose="020B0502040204020203" pitchFamily="34" charset="0"/>
              </a:rPr>
              <a:t>.</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p>
          <a:p>
            <a:pPr marL="285750" marR="0" indent="-285750" algn="just">
              <a:spcBef>
                <a:spcPts val="600"/>
              </a:spcBef>
              <a:spcAft>
                <a:spcPts val="600"/>
              </a:spcAft>
              <a:buFont typeface="Wingdings" panose="05000000000000000000" pitchFamily="2" charset="2"/>
              <a:buChar char="q"/>
              <a:tabLst>
                <a:tab pos="457200" algn="l"/>
              </a:tabLst>
            </a:pPr>
            <a:r>
              <a:rPr lang="en-US" sz="2400" kern="100" spc="20">
                <a:solidFill>
                  <a:schemeClr val="bg1">
                    <a:lumMod val="95000"/>
                  </a:schemeClr>
                </a:solidFill>
                <a:effectLst/>
                <a:latin typeface="Segoe UI" panose="020B0502040204020203" pitchFamily="34" charset="0"/>
                <a:ea typeface="Aptos"/>
                <a:cs typeface="Segoe UI" panose="020B0502040204020203" pitchFamily="34" charset="0"/>
              </a:rPr>
              <a:t> GDP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bình</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quân</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đầu</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người</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đến</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năm</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2030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đạt</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kern="100" spc="20" dirty="0" err="1">
                <a:solidFill>
                  <a:schemeClr val="bg1">
                    <a:lumMod val="95000"/>
                  </a:schemeClr>
                </a:solidFill>
                <a:effectLst/>
                <a:latin typeface="Segoe UI" panose="020B0502040204020203" pitchFamily="34" charset="0"/>
                <a:ea typeface="Aptos"/>
                <a:cs typeface="Segoe UI" panose="020B0502040204020203" pitchFamily="34" charset="0"/>
              </a:rPr>
              <a:t>khoảng</a:t>
            </a:r>
            <a:r>
              <a:rPr lang="en-US" sz="2400" kern="100" spc="20" dirty="0">
                <a:solidFill>
                  <a:schemeClr val="bg1">
                    <a:lumMod val="95000"/>
                  </a:schemeClr>
                </a:solidFill>
                <a:effectLst/>
                <a:latin typeface="Segoe UI" panose="020B0502040204020203" pitchFamily="34" charset="0"/>
                <a:ea typeface="Aptos"/>
                <a:cs typeface="Segoe UI" panose="020B0502040204020203" pitchFamily="34" charset="0"/>
              </a:rPr>
              <a:t> </a:t>
            </a:r>
            <a:r>
              <a:rPr lang="en-US" sz="2400" b="1" kern="100" spc="20" dirty="0">
                <a:solidFill>
                  <a:srgbClr val="FFFF00"/>
                </a:solidFill>
                <a:effectLst/>
                <a:latin typeface="Segoe UI" panose="020B0502040204020203" pitchFamily="34" charset="0"/>
                <a:ea typeface="Aptos"/>
                <a:cs typeface="Segoe UI" panose="020B0502040204020203" pitchFamily="34" charset="0"/>
              </a:rPr>
              <a:t>8.500 </a:t>
            </a:r>
            <a:r>
              <a:rPr lang="en-US" sz="2400" b="1" kern="100" dirty="0">
                <a:solidFill>
                  <a:srgbClr val="FFFF00"/>
                </a:solidFill>
                <a:effectLst/>
                <a:latin typeface="Segoe UI" panose="020B0502040204020203" pitchFamily="34" charset="0"/>
                <a:ea typeface="Aptos"/>
                <a:cs typeface="Segoe UI" panose="020B0502040204020203" pitchFamily="34" charset="0"/>
              </a:rPr>
              <a:t>USD/</a:t>
            </a:r>
            <a:r>
              <a:rPr lang="en-US" sz="2400" b="1" kern="100" dirty="0" err="1">
                <a:solidFill>
                  <a:srgbClr val="FFFF00"/>
                </a:solidFill>
                <a:effectLst/>
                <a:latin typeface="Segoe UI" panose="020B0502040204020203" pitchFamily="34" charset="0"/>
                <a:ea typeface="Aptos"/>
                <a:cs typeface="Segoe UI" panose="020B0502040204020203" pitchFamily="34" charset="0"/>
              </a:rPr>
              <a:t>năm</a:t>
            </a:r>
            <a:r>
              <a:rPr lang="en-US" sz="2400" kern="100" dirty="0">
                <a:solidFill>
                  <a:schemeClr val="bg1">
                    <a:lumMod val="95000"/>
                  </a:schemeClr>
                </a:solidFill>
                <a:effectLst/>
                <a:latin typeface="Segoe UI" panose="020B0502040204020203" pitchFamily="34" charset="0"/>
                <a:ea typeface="Aptos"/>
                <a:cs typeface="Segoe UI" panose="020B0502040204020203" pitchFamily="34" charset="0"/>
              </a:rPr>
              <a:t>.</a:t>
            </a:r>
            <a:endParaRPr lang="en-US" sz="2400" kern="100" dirty="0">
              <a:solidFill>
                <a:schemeClr val="bg1">
                  <a:lumMod val="95000"/>
                </a:schemeClr>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45" name="TextBox 44">
            <a:extLst>
              <a:ext uri="{FF2B5EF4-FFF2-40B4-BE49-F238E27FC236}">
                <a16:creationId xmlns:a16="http://schemas.microsoft.com/office/drawing/2014/main" id="{9DAE9132-F51B-4988-80B6-9077CC1B18BC}"/>
              </a:ext>
            </a:extLst>
          </p:cNvPr>
          <p:cNvSpPr txBox="1"/>
          <p:nvPr/>
        </p:nvSpPr>
        <p:spPr>
          <a:xfrm>
            <a:off x="1066800" y="3305166"/>
            <a:ext cx="1186273" cy="584775"/>
          </a:xfrm>
          <a:prstGeom prst="rect">
            <a:avLst/>
          </a:prstGeom>
          <a:noFill/>
        </p:spPr>
        <p:txBody>
          <a:bodyPr wrap="square" lIns="108000" rIns="108000" rtlCol="0">
            <a:spAutoFit/>
          </a:bodyPr>
          <a:lstStyle/>
          <a:p>
            <a:pPr algn="ctr"/>
            <a:r>
              <a:rPr lang="en-US" altLang="ko-KR" sz="3200" b="1" dirty="0">
                <a:solidFill>
                  <a:schemeClr val="bg1"/>
                </a:solidFill>
                <a:latin typeface="Segoe UI" panose="020B0502040204020203" pitchFamily="34" charset="0"/>
                <a:cs typeface="Segoe UI" panose="020B0502040204020203" pitchFamily="34" charset="0"/>
              </a:rPr>
              <a:t>01</a:t>
            </a:r>
            <a:endParaRPr lang="ko-KR" altLang="en-US" sz="3600" b="1" dirty="0">
              <a:solidFill>
                <a:schemeClr val="bg1"/>
              </a:solidFill>
              <a:latin typeface="Segoe UI" panose="020B0502040204020203" pitchFamily="34" charset="0"/>
              <a:cs typeface="Segoe UI" panose="020B0502040204020203" pitchFamily="34" charset="0"/>
            </a:endParaRPr>
          </a:p>
        </p:txBody>
      </p:sp>
      <p:sp>
        <p:nvSpPr>
          <p:cNvPr id="46" name="TextBox 45">
            <a:extLst>
              <a:ext uri="{FF2B5EF4-FFF2-40B4-BE49-F238E27FC236}">
                <a16:creationId xmlns:a16="http://schemas.microsoft.com/office/drawing/2014/main" id="{A18A94F7-6E24-4B86-B12C-41FB9F35342B}"/>
              </a:ext>
            </a:extLst>
          </p:cNvPr>
          <p:cNvSpPr txBox="1"/>
          <p:nvPr/>
        </p:nvSpPr>
        <p:spPr>
          <a:xfrm>
            <a:off x="1066800" y="6081463"/>
            <a:ext cx="1186273" cy="584775"/>
          </a:xfrm>
          <a:prstGeom prst="rect">
            <a:avLst/>
          </a:prstGeom>
          <a:noFill/>
        </p:spPr>
        <p:txBody>
          <a:bodyPr wrap="square" lIns="108000" rIns="108000" rtlCol="0">
            <a:spAutoFit/>
          </a:bodyPr>
          <a:lstStyle/>
          <a:p>
            <a:pPr algn="ctr"/>
            <a:r>
              <a:rPr lang="en-US" altLang="ko-KR" sz="3200" b="1" dirty="0">
                <a:solidFill>
                  <a:schemeClr val="bg1"/>
                </a:solidFill>
                <a:latin typeface="Segoe UI" panose="020B0502040204020203" pitchFamily="34" charset="0"/>
                <a:cs typeface="Segoe UI" panose="020B0502040204020203" pitchFamily="34" charset="0"/>
              </a:rPr>
              <a:t>02</a:t>
            </a:r>
            <a:endParaRPr lang="ko-KR" altLang="en-US" sz="3600" b="1" dirty="0">
              <a:solidFill>
                <a:schemeClr val="bg1"/>
              </a:solidFill>
              <a:latin typeface="Segoe UI" panose="020B0502040204020203" pitchFamily="34" charset="0"/>
              <a:cs typeface="Segoe UI" panose="020B0502040204020203" pitchFamily="34" charset="0"/>
            </a:endParaRPr>
          </a:p>
        </p:txBody>
      </p:sp>
      <p:grpSp>
        <p:nvGrpSpPr>
          <p:cNvPr id="48" name="Group 47">
            <a:extLst>
              <a:ext uri="{FF2B5EF4-FFF2-40B4-BE49-F238E27FC236}">
                <a16:creationId xmlns:a16="http://schemas.microsoft.com/office/drawing/2014/main" id="{21C819CE-637B-4AC5-8173-657D8726F764}"/>
              </a:ext>
            </a:extLst>
          </p:cNvPr>
          <p:cNvGrpSpPr/>
          <p:nvPr/>
        </p:nvGrpSpPr>
        <p:grpSpPr>
          <a:xfrm rot="672015">
            <a:off x="14367282" y="3841698"/>
            <a:ext cx="3384367" cy="5347571"/>
            <a:chOff x="794796" y="1552872"/>
            <a:chExt cx="4243140" cy="4286977"/>
          </a:xfrm>
        </p:grpSpPr>
        <p:sp>
          <p:nvSpPr>
            <p:cNvPr id="49" name="Curved Up Arrow 1">
              <a:extLst>
                <a:ext uri="{FF2B5EF4-FFF2-40B4-BE49-F238E27FC236}">
                  <a16:creationId xmlns:a16="http://schemas.microsoft.com/office/drawing/2014/main" id="{359B4757-C34B-4E5F-B4F9-62E4BDC447E4}"/>
                </a:ext>
              </a:extLst>
            </p:cNvPr>
            <p:cNvSpPr/>
            <p:nvPr/>
          </p:nvSpPr>
          <p:spPr>
            <a:xfrm>
              <a:off x="794796" y="1552872"/>
              <a:ext cx="4243140" cy="4286977"/>
            </a:xfrm>
            <a:custGeom>
              <a:avLst/>
              <a:gdLst>
                <a:gd name="connsiteX0" fmla="*/ 467810 w 635736"/>
                <a:gd name="connsiteY0" fmla="*/ 0 h 731523"/>
                <a:gd name="connsiteX1" fmla="*/ 635736 w 635736"/>
                <a:gd name="connsiteY1" fmla="*/ 182880 h 731523"/>
                <a:gd name="connsiteX2" fmla="*/ 544296 w 635736"/>
                <a:gd name="connsiteY2" fmla="*/ 182880 h 731523"/>
                <a:gd name="connsiteX3" fmla="*/ 87404 w 635736"/>
                <a:gd name="connsiteY3" fmla="*/ 731520 h 731523"/>
                <a:gd name="connsiteX4" fmla="*/ 0 w 635736"/>
                <a:gd name="connsiteY4" fmla="*/ 731520 h 731523"/>
                <a:gd name="connsiteX5" fmla="*/ 0 w 635736"/>
                <a:gd name="connsiteY5" fmla="*/ 718075 h 731523"/>
                <a:gd name="connsiteX6" fmla="*/ 0 w 635736"/>
                <a:gd name="connsiteY6" fmla="*/ 716278 h 731523"/>
                <a:gd name="connsiteX7" fmla="*/ 361416 w 635736"/>
                <a:gd name="connsiteY7" fmla="*/ 182880 h 731523"/>
                <a:gd name="connsiteX8" fmla="*/ 269976 w 635736"/>
                <a:gd name="connsiteY8" fmla="*/ 182880 h 731523"/>
                <a:gd name="connsiteX9" fmla="*/ 467810 w 635736"/>
                <a:gd name="connsiteY9" fmla="*/ 0 h 731523"/>
                <a:gd name="connsiteX0" fmla="*/ 467810 w 635736"/>
                <a:gd name="connsiteY0" fmla="*/ 0 h 731523"/>
                <a:gd name="connsiteX1" fmla="*/ 635736 w 635736"/>
                <a:gd name="connsiteY1" fmla="*/ 182880 h 731523"/>
                <a:gd name="connsiteX2" fmla="*/ 544296 w 635736"/>
                <a:gd name="connsiteY2" fmla="*/ 182880 h 731523"/>
                <a:gd name="connsiteX3" fmla="*/ 87404 w 635736"/>
                <a:gd name="connsiteY3" fmla="*/ 731520 h 731523"/>
                <a:gd name="connsiteX4" fmla="*/ 0 w 635736"/>
                <a:gd name="connsiteY4" fmla="*/ 731520 h 731523"/>
                <a:gd name="connsiteX5" fmla="*/ 0 w 635736"/>
                <a:gd name="connsiteY5" fmla="*/ 716278 h 731523"/>
                <a:gd name="connsiteX6" fmla="*/ 361416 w 635736"/>
                <a:gd name="connsiteY6" fmla="*/ 182880 h 731523"/>
                <a:gd name="connsiteX7" fmla="*/ 269976 w 635736"/>
                <a:gd name="connsiteY7" fmla="*/ 182880 h 731523"/>
                <a:gd name="connsiteX8" fmla="*/ 467810 w 635736"/>
                <a:gd name="connsiteY8" fmla="*/ 0 h 731523"/>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912" h="736598">
                  <a:moveTo>
                    <a:pt x="582986" y="0"/>
                  </a:moveTo>
                  <a:lnTo>
                    <a:pt x="750912" y="182880"/>
                  </a:lnTo>
                  <a:lnTo>
                    <a:pt x="659472" y="182880"/>
                  </a:lnTo>
                  <a:cubicBezTo>
                    <a:pt x="604805" y="511774"/>
                    <a:pt x="413733" y="732568"/>
                    <a:pt x="202580" y="731520"/>
                  </a:cubicBezTo>
                  <a:lnTo>
                    <a:pt x="0" y="736598"/>
                  </a:lnTo>
                  <a:cubicBezTo>
                    <a:pt x="38392" y="729825"/>
                    <a:pt x="73200" y="726606"/>
                    <a:pt x="115176" y="716278"/>
                  </a:cubicBezTo>
                  <a:cubicBezTo>
                    <a:pt x="291341" y="660491"/>
                    <a:pt x="431613" y="453492"/>
                    <a:pt x="476592" y="182880"/>
                  </a:cubicBezTo>
                  <a:lnTo>
                    <a:pt x="385152" y="182880"/>
                  </a:lnTo>
                  <a:lnTo>
                    <a:pt x="582986" y="0"/>
                  </a:lnTo>
                  <a:close/>
                </a:path>
              </a:pathLst>
            </a:custGeom>
            <a:solidFill>
              <a:schemeClr val="bg1">
                <a:lumMod val="9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0" name="Curved Up Arrow 1">
              <a:extLst>
                <a:ext uri="{FF2B5EF4-FFF2-40B4-BE49-F238E27FC236}">
                  <a16:creationId xmlns:a16="http://schemas.microsoft.com/office/drawing/2014/main" id="{66C706AE-A48E-4702-9947-451E48AEBDA3}"/>
                </a:ext>
              </a:extLst>
            </p:cNvPr>
            <p:cNvSpPr/>
            <p:nvPr/>
          </p:nvSpPr>
          <p:spPr>
            <a:xfrm>
              <a:off x="2608239" y="1552872"/>
              <a:ext cx="2429697" cy="3278977"/>
            </a:xfrm>
            <a:custGeom>
              <a:avLst/>
              <a:gdLst/>
              <a:ahLst/>
              <a:cxnLst/>
              <a:rect l="l" t="t" r="r" b="b"/>
              <a:pathLst>
                <a:path w="2429697" h="3278977">
                  <a:moveTo>
                    <a:pt x="1480806" y="0"/>
                  </a:moveTo>
                  <a:lnTo>
                    <a:pt x="2429697" y="1064356"/>
                  </a:lnTo>
                  <a:lnTo>
                    <a:pt x="1913002" y="1064356"/>
                  </a:lnTo>
                  <a:cubicBezTo>
                    <a:pt x="1767557" y="1965619"/>
                    <a:pt x="1451237" y="2727407"/>
                    <a:pt x="1030480" y="3278977"/>
                  </a:cubicBezTo>
                  <a:lnTo>
                    <a:pt x="0" y="3278977"/>
                  </a:lnTo>
                  <a:cubicBezTo>
                    <a:pt x="423651" y="2718190"/>
                    <a:pt x="736725" y="1949779"/>
                    <a:pt x="879611" y="1064356"/>
                  </a:cubicBezTo>
                  <a:lnTo>
                    <a:pt x="362916" y="106435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51" name="Curved Up Arrow 1">
              <a:extLst>
                <a:ext uri="{FF2B5EF4-FFF2-40B4-BE49-F238E27FC236}">
                  <a16:creationId xmlns:a16="http://schemas.microsoft.com/office/drawing/2014/main" id="{75D724E7-0502-4F69-A0F8-A6E1FB6A8A1C}"/>
                </a:ext>
              </a:extLst>
            </p:cNvPr>
            <p:cNvSpPr/>
            <p:nvPr/>
          </p:nvSpPr>
          <p:spPr>
            <a:xfrm>
              <a:off x="2971155" y="1552872"/>
              <a:ext cx="2066781" cy="2270977"/>
            </a:xfrm>
            <a:custGeom>
              <a:avLst/>
              <a:gdLst/>
              <a:ahLst/>
              <a:cxnLst/>
              <a:rect l="l" t="t" r="r" b="b"/>
              <a:pathLst>
                <a:path w="2066781" h="2270977">
                  <a:moveTo>
                    <a:pt x="1117890" y="0"/>
                  </a:moveTo>
                  <a:lnTo>
                    <a:pt x="2066781" y="1064356"/>
                  </a:lnTo>
                  <a:lnTo>
                    <a:pt x="1550086" y="1064356"/>
                  </a:lnTo>
                  <a:cubicBezTo>
                    <a:pt x="1479389" y="1502438"/>
                    <a:pt x="1368319" y="1907566"/>
                    <a:pt x="1222656" y="2270977"/>
                  </a:cubicBezTo>
                  <a:lnTo>
                    <a:pt x="189248" y="2270977"/>
                  </a:lnTo>
                  <a:cubicBezTo>
                    <a:pt x="335680" y="1904432"/>
                    <a:pt x="446642" y="1498457"/>
                    <a:pt x="516695" y="1064356"/>
                  </a:cubicBezTo>
                  <a:lnTo>
                    <a:pt x="0" y="1064356"/>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2" name="Curved Up Arrow 1">
              <a:extLst>
                <a:ext uri="{FF2B5EF4-FFF2-40B4-BE49-F238E27FC236}">
                  <a16:creationId xmlns:a16="http://schemas.microsoft.com/office/drawing/2014/main" id="{808C099B-6E39-460A-B126-763FAC0ADABE}"/>
                </a:ext>
              </a:extLst>
            </p:cNvPr>
            <p:cNvSpPr/>
            <p:nvPr/>
          </p:nvSpPr>
          <p:spPr>
            <a:xfrm>
              <a:off x="2971155" y="1552872"/>
              <a:ext cx="2066781" cy="1262977"/>
            </a:xfrm>
            <a:custGeom>
              <a:avLst/>
              <a:gdLst/>
              <a:ahLst/>
              <a:cxnLst/>
              <a:rect l="l" t="t" r="r" b="b"/>
              <a:pathLst>
                <a:path w="2066781" h="1262977">
                  <a:moveTo>
                    <a:pt x="1117890" y="0"/>
                  </a:moveTo>
                  <a:lnTo>
                    <a:pt x="2066781" y="1064356"/>
                  </a:lnTo>
                  <a:lnTo>
                    <a:pt x="1550086" y="1064356"/>
                  </a:lnTo>
                  <a:lnTo>
                    <a:pt x="1512330" y="1262977"/>
                  </a:lnTo>
                  <a:lnTo>
                    <a:pt x="479897" y="1262977"/>
                  </a:lnTo>
                  <a:cubicBezTo>
                    <a:pt x="494102" y="1197656"/>
                    <a:pt x="505885" y="1131341"/>
                    <a:pt x="516695" y="1064356"/>
                  </a:cubicBezTo>
                  <a:lnTo>
                    <a:pt x="0" y="1064356"/>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pic>
        <p:nvPicPr>
          <p:cNvPr id="53" name="Picture 52" descr="A light in the dark&#10;&#10;AI-generated content may be incorrect.">
            <a:extLst>
              <a:ext uri="{FF2B5EF4-FFF2-40B4-BE49-F238E27FC236}">
                <a16:creationId xmlns:a16="http://schemas.microsoft.com/office/drawing/2014/main" id="{888CD8C1-E808-45D2-BFBF-7CB29161D635}"/>
              </a:ext>
            </a:extLst>
          </p:cNvPr>
          <p:cNvPicPr>
            <a:picLocks noChangeAspect="1"/>
          </p:cNvPicPr>
          <p:nvPr/>
        </p:nvPicPr>
        <p:blipFill>
          <a:blip r:embed="rId7" cstate="print">
            <a:extLst>
              <a:ext uri="{28A0092B-C50C-407E-A947-70E740481C1C}">
                <a14:useLocalDpi xmlns:a14="http://schemas.microsoft.com/office/drawing/2010/main" val="0"/>
              </a:ext>
            </a:extLst>
          </a:blip>
          <a:srcRect l="21495" r="21649"/>
          <a:stretch>
            <a:fillRect/>
          </a:stretch>
        </p:blipFill>
        <p:spPr>
          <a:xfrm rot="19866785">
            <a:off x="15895691" y="4377586"/>
            <a:ext cx="2518833" cy="2606493"/>
          </a:xfrm>
          <a:prstGeom prst="rect">
            <a:avLst/>
          </a:prstGeom>
        </p:spPr>
      </p:pic>
      <p:sp>
        <p:nvSpPr>
          <p:cNvPr id="2" name="Slide Number Placeholder 1"/>
          <p:cNvSpPr>
            <a:spLocks noGrp="1"/>
          </p:cNvSpPr>
          <p:nvPr>
            <p:ph type="sldNum" sz="quarter" idx="12"/>
          </p:nvPr>
        </p:nvSpPr>
        <p:spPr>
          <a:xfrm>
            <a:off x="15634863" y="9449143"/>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21</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3926972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cBhvr>
                                        <p:cTn id="7" dur="1500" fill="hold"/>
                                        <p:tgtEl>
                                          <p:spTgt spid="53"/>
                                        </p:tgtEl>
                                        <p:attrNameLst>
                                          <p:attrName>ppt_w</p:attrName>
                                        </p:attrNameLst>
                                      </p:cBhvr>
                                      <p:tavLst>
                                        <p:tav tm="0">
                                          <p:val>
                                            <p:fltVal val="0"/>
                                          </p:val>
                                        </p:tav>
                                        <p:tav tm="100000">
                                          <p:val>
                                            <p:strVal val="#ppt_w"/>
                                          </p:val>
                                        </p:tav>
                                      </p:tavLst>
                                    </p:anim>
                                    <p:anim calcmode="lin" valueType="num">
                                      <p:cBhvr>
                                        <p:cTn id="8" dur="1500" fill="hold"/>
                                        <p:tgtEl>
                                          <p:spTgt spid="53"/>
                                        </p:tgtEl>
                                        <p:attrNameLst>
                                          <p:attrName>ppt_h</p:attrName>
                                        </p:attrNameLst>
                                      </p:cBhvr>
                                      <p:tavLst>
                                        <p:tav tm="0">
                                          <p:val>
                                            <p:fltVal val="0"/>
                                          </p:val>
                                        </p:tav>
                                        <p:tav tm="100000">
                                          <p:val>
                                            <p:strVal val="#ppt_h"/>
                                          </p:val>
                                        </p:tav>
                                      </p:tavLst>
                                    </p:anim>
                                    <p:animEffect transition="in" filter="fade">
                                      <p:cBhvr>
                                        <p:cTn id="9" dur="1500"/>
                                        <p:tgtEl>
                                          <p:spTgt spid="53"/>
                                        </p:tgtEl>
                                      </p:cBhvr>
                                    </p:animEffect>
                                  </p:childTnLst>
                                </p:cTn>
                              </p:par>
                              <p:par>
                                <p:cTn id="10" presetID="21" presetClass="entr" presetSubtype="1" fill="hold" nodeType="with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wheel(1)">
                                      <p:cBhvr>
                                        <p:cTn id="12"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732742" y="18960"/>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3" name="Rectangle 22">
            <a:extLst>
              <a:ext uri="{FF2B5EF4-FFF2-40B4-BE49-F238E27FC236}">
                <a16:creationId xmlns:a16="http://schemas.microsoft.com/office/drawing/2014/main" id="{BBF94BDB-5F5C-4E50-97C3-CD0F47A059C8}"/>
              </a:ext>
            </a:extLst>
          </p:cNvPr>
          <p:cNvSpPr/>
          <p:nvPr/>
        </p:nvSpPr>
        <p:spPr>
          <a:xfrm>
            <a:off x="2190684" y="2393094"/>
            <a:ext cx="15516258" cy="133608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vi-VN" sz="2000" dirty="0">
                <a:latin typeface="Segoe UI" panose="020B0502040204020203" pitchFamily="34" charset="0"/>
                <a:cs typeface="Segoe UI" panose="020B0502040204020203" pitchFamily="34" charset="0"/>
              </a:rPr>
              <a:t>Giữ vững </a:t>
            </a:r>
            <a:r>
              <a:rPr lang="vi-VN" sz="2000" b="1" dirty="0">
                <a:latin typeface="Segoe UI" panose="020B0502040204020203" pitchFamily="34" charset="0"/>
                <a:cs typeface="Segoe UI" panose="020B0502040204020203" pitchFamily="34" charset="0"/>
              </a:rPr>
              <a:t>sự lãnh đạo của Đảng</a:t>
            </a:r>
            <a:r>
              <a:rPr lang="vi-VN" sz="2000" dirty="0">
                <a:latin typeface="Segoe UI" panose="020B0502040204020203" pitchFamily="34" charset="0"/>
                <a:cs typeface="Segoe UI" panose="020B0502040204020203" pitchFamily="34" charset="0"/>
              </a:rPr>
              <a:t>,</a:t>
            </a:r>
            <a:r>
              <a:rPr lang="en-US" sz="2000" dirty="0">
                <a:latin typeface="Segoe UI" panose="020B0502040204020203" pitchFamily="34" charset="0"/>
                <a:cs typeface="Segoe UI" panose="020B0502040204020203" pitchFamily="34" charset="0"/>
              </a:rPr>
              <a:t> </a:t>
            </a:r>
            <a:r>
              <a:rPr lang="vi-VN" sz="2000" b="1" dirty="0">
                <a:latin typeface="Segoe UI" panose="020B0502040204020203" pitchFamily="34" charset="0"/>
                <a:cs typeface="Segoe UI" panose="020B0502040204020203" pitchFamily="34" charset="0"/>
              </a:rPr>
              <a:t>chủ nghĩa Mác – Lênin, tư tưởng Hồ Chí Minh</a:t>
            </a:r>
            <a:r>
              <a:rPr lang="vi-VN" sz="2000" dirty="0">
                <a:latin typeface="Segoe UI" panose="020B0502040204020203" pitchFamily="34" charset="0"/>
                <a:cs typeface="Segoe UI" panose="020B0502040204020203" pitchFamily="34" charset="0"/>
              </a:rPr>
              <a:t>, đường lối đổi mới</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Phát huy </a:t>
            </a:r>
            <a:r>
              <a:rPr lang="vi-VN" sz="2000" b="1" dirty="0">
                <a:latin typeface="Segoe UI" panose="020B0502040204020203" pitchFamily="34" charset="0"/>
                <a:cs typeface="Segoe UI" panose="020B0502040204020203" pitchFamily="34" charset="0"/>
              </a:rPr>
              <a:t>tự chủ chiến</a:t>
            </a:r>
            <a:r>
              <a:rPr lang="en-US" sz="2000" b="1" dirty="0">
                <a:latin typeface="Segoe UI" panose="020B0502040204020203" pitchFamily="34" charset="0"/>
                <a:cs typeface="Segoe UI" panose="020B0502040204020203" pitchFamily="34" charset="0"/>
              </a:rPr>
              <a:t> </a:t>
            </a:r>
            <a:r>
              <a:rPr lang="vi-VN" sz="2000" b="1" dirty="0">
                <a:latin typeface="Segoe UI" panose="020B0502040204020203" pitchFamily="34" charset="0"/>
                <a:cs typeface="Segoe UI" panose="020B0502040204020203" pitchFamily="34" charset="0"/>
              </a:rPr>
              <a:t>lược</a:t>
            </a:r>
            <a:r>
              <a:rPr lang="vi-VN" sz="2000" dirty="0">
                <a:latin typeface="Segoe UI" panose="020B0502040204020203" pitchFamily="34" charset="0"/>
                <a:cs typeface="Segoe UI" panose="020B0502040204020203" pitchFamily="34" charset="0"/>
              </a:rPr>
              <a:t>, </a:t>
            </a:r>
            <a:br>
              <a:rPr lang="en-US" sz="2000" dirty="0">
                <a:latin typeface="Segoe UI" panose="020B0502040204020203" pitchFamily="34" charset="0"/>
                <a:cs typeface="Segoe UI" panose="020B0502040204020203" pitchFamily="34" charset="0"/>
              </a:rPr>
            </a:br>
            <a:r>
              <a:rPr lang="vi-VN" sz="2000" dirty="0">
                <a:latin typeface="Segoe UI" panose="020B0502040204020203" pitchFamily="34" charset="0"/>
                <a:cs typeface="Segoe UI" panose="020B0502040204020203" pitchFamily="34" charset="0"/>
              </a:rPr>
              <a:t>xác lập </a:t>
            </a:r>
            <a:r>
              <a:rPr lang="vi-VN" sz="2000" b="1" dirty="0">
                <a:latin typeface="Segoe UI" panose="020B0502040204020203" pitchFamily="34" charset="0"/>
                <a:cs typeface="Segoe UI" panose="020B0502040204020203" pitchFamily="34" charset="0"/>
              </a:rPr>
              <a:t>mô hình phát triển mới</a:t>
            </a:r>
            <a:r>
              <a:rPr lang="en-US" sz="2000" dirty="0">
                <a:latin typeface="Segoe UI" panose="020B0502040204020203" pitchFamily="34" charset="0"/>
                <a:cs typeface="Segoe UI" panose="020B0502040204020203" pitchFamily="34" charset="0"/>
              </a:rPr>
              <a:t>; </a:t>
            </a:r>
            <a:r>
              <a:rPr lang="vi-VN" sz="2000" b="1" dirty="0">
                <a:latin typeface="Segoe UI" panose="020B0502040204020203" pitchFamily="34" charset="0"/>
                <a:cs typeface="Segoe UI" panose="020B0502040204020203" pitchFamily="34" charset="0"/>
              </a:rPr>
              <a:t>Phát triển để ổn định – ổn định để phát triển nhanh, bền vững</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Nâng cao </a:t>
            </a:r>
            <a:r>
              <a:rPr lang="vi-VN" sz="2000" b="1" dirty="0">
                <a:latin typeface="Segoe UI" panose="020B0502040204020203" pitchFamily="34" charset="0"/>
                <a:cs typeface="Segoe UI" panose="020B0502040204020203" pitchFamily="34" charset="0"/>
              </a:rPr>
              <a:t>đời sống, hạnh phúc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Nhân dân</a:t>
            </a:r>
            <a:r>
              <a:rPr lang="vi-VN" sz="2000" dirty="0">
                <a:latin typeface="Segoe UI" panose="020B0502040204020203" pitchFamily="34" charset="0"/>
                <a:cs typeface="Segoe UI" panose="020B0502040204020203" pitchFamily="34" charset="0"/>
              </a:rPr>
              <a:t>, bảo vệ vững chắc Tổ quốc</a:t>
            </a:r>
            <a:r>
              <a:rPr lang="en-US" sz="2000" dirty="0">
                <a:latin typeface="Segoe UI" panose="020B0502040204020203" pitchFamily="34" charset="0"/>
                <a:cs typeface="Segoe UI" panose="020B0502040204020203" pitchFamily="34" charset="0"/>
              </a:rPr>
              <a:t>.</a:t>
            </a:r>
            <a:endParaRPr lang="vi-VN" sz="2000" dirty="0">
              <a:latin typeface="Segoe UI" panose="020B0502040204020203" pitchFamily="34" charset="0"/>
              <a:cs typeface="Segoe UI" panose="020B0502040204020203" pitchFamily="34" charset="0"/>
            </a:endParaRPr>
          </a:p>
        </p:txBody>
      </p:sp>
      <p:sp>
        <p:nvSpPr>
          <p:cNvPr id="24" name="Rectangle 23">
            <a:extLst>
              <a:ext uri="{FF2B5EF4-FFF2-40B4-BE49-F238E27FC236}">
                <a16:creationId xmlns:a16="http://schemas.microsoft.com/office/drawing/2014/main" id="{2F0E9524-B4CB-4B1C-BC53-399B596D335E}"/>
              </a:ext>
            </a:extLst>
          </p:cNvPr>
          <p:cNvSpPr/>
          <p:nvPr/>
        </p:nvSpPr>
        <p:spPr>
          <a:xfrm>
            <a:off x="1007088" y="2393094"/>
            <a:ext cx="1195650" cy="1336088"/>
          </a:xfrm>
          <a:prstGeom prst="rect">
            <a:avLst/>
          </a:prstGeom>
          <a:solidFill>
            <a:srgbClr val="8513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00" dirty="0">
                <a:solidFill>
                  <a:srgbClr val="FFFF00"/>
                </a:solidFill>
                <a:latin typeface="Segoe UI" panose="020B0502040204020203" pitchFamily="34" charset="0"/>
                <a:cs typeface="Segoe UI" panose="020B0502040204020203" pitchFamily="34" charset="0"/>
              </a:rPr>
              <a:t>01</a:t>
            </a:r>
          </a:p>
        </p:txBody>
      </p:sp>
      <p:grpSp>
        <p:nvGrpSpPr>
          <p:cNvPr id="25" name="그룹 73">
            <a:extLst>
              <a:ext uri="{FF2B5EF4-FFF2-40B4-BE49-F238E27FC236}">
                <a16:creationId xmlns:a16="http://schemas.microsoft.com/office/drawing/2014/main" id="{E9EF83FE-D232-4E90-A029-F0D4CF947E1D}"/>
              </a:ext>
            </a:extLst>
          </p:cNvPr>
          <p:cNvGrpSpPr/>
          <p:nvPr/>
        </p:nvGrpSpPr>
        <p:grpSpPr>
          <a:xfrm>
            <a:off x="4191000" y="716508"/>
            <a:ext cx="11766712" cy="1086358"/>
            <a:chOff x="5069398" y="4469582"/>
            <a:chExt cx="269555" cy="1344774"/>
          </a:xfrm>
          <a:solidFill>
            <a:schemeClr val="bg1"/>
          </a:solidFill>
        </p:grpSpPr>
        <p:sp>
          <p:nvSpPr>
            <p:cNvPr id="26" name="Rectangle 16">
              <a:extLst>
                <a:ext uri="{FF2B5EF4-FFF2-40B4-BE49-F238E27FC236}">
                  <a16:creationId xmlns:a16="http://schemas.microsoft.com/office/drawing/2014/main" id="{B530F984-2949-423C-90A2-2264C9D9ADEC}"/>
                </a:ext>
              </a:extLst>
            </p:cNvPr>
            <p:cNvSpPr/>
            <p:nvPr/>
          </p:nvSpPr>
          <p:spPr>
            <a:xfrm>
              <a:off x="5069398" y="4469582"/>
              <a:ext cx="269555" cy="1344774"/>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27" name="직사각형 113">
              <a:extLst>
                <a:ext uri="{FF2B5EF4-FFF2-40B4-BE49-F238E27FC236}">
                  <a16:creationId xmlns:a16="http://schemas.microsoft.com/office/drawing/2014/main" id="{CEF039BC-5E21-4CD7-9E98-0DED48AC301E}"/>
                </a:ext>
              </a:extLst>
            </p:cNvPr>
            <p:cNvSpPr>
              <a:spLocks noChangeArrowheads="1"/>
            </p:cNvSpPr>
            <p:nvPr/>
          </p:nvSpPr>
          <p:spPr bwMode="auto">
            <a:xfrm>
              <a:off x="5072966" y="4665733"/>
              <a:ext cx="262419" cy="1028669"/>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4800" b="1" kern="100">
                  <a:solidFill>
                    <a:srgbClr val="FFFF00"/>
                  </a:solidFill>
                  <a:effectLst/>
                  <a:latin typeface="Segoe UI" panose="020B0502040204020203" pitchFamily="34" charset="0"/>
                  <a:ea typeface="Aptos"/>
                  <a:cs typeface="Segoe UI" panose="020B0502040204020203" pitchFamily="34" charset="0"/>
                </a:rPr>
                <a:t>5 QUAN </a:t>
              </a:r>
              <a:r>
                <a:rPr lang="en-US" sz="4800" b="1" kern="100" dirty="0">
                  <a:solidFill>
                    <a:srgbClr val="FFFF00"/>
                  </a:solidFill>
                  <a:effectLst/>
                  <a:latin typeface="Segoe UI" panose="020B0502040204020203" pitchFamily="34" charset="0"/>
                  <a:ea typeface="Aptos"/>
                  <a:cs typeface="Segoe UI" panose="020B0502040204020203" pitchFamily="34" charset="0"/>
                </a:rPr>
                <a:t>ĐIỂM CHỈ ĐẠO </a:t>
              </a:r>
              <a:endParaRPr lang="en-US" sz="6600" b="1" kern="100" dirty="0">
                <a:solidFill>
                  <a:srgbClr val="FFFF00"/>
                </a:solidFill>
                <a:effectLst/>
                <a:latin typeface="Segoe UI" panose="020B0502040204020203" pitchFamily="34" charset="0"/>
                <a:ea typeface="Segoe UI Black" panose="020B0A02040204020203" pitchFamily="34" charset="0"/>
                <a:cs typeface="Segoe UI" panose="020B0502040204020203" pitchFamily="34" charset="0"/>
              </a:endParaRPr>
            </a:p>
          </p:txBody>
        </p:sp>
      </p:grpSp>
      <p:sp>
        <p:nvSpPr>
          <p:cNvPr id="30" name="Rectangle 29">
            <a:extLst>
              <a:ext uri="{FF2B5EF4-FFF2-40B4-BE49-F238E27FC236}">
                <a16:creationId xmlns:a16="http://schemas.microsoft.com/office/drawing/2014/main" id="{2A2DFF30-5A93-40FF-A21C-B307DEA88B6C}"/>
              </a:ext>
            </a:extLst>
          </p:cNvPr>
          <p:cNvSpPr/>
          <p:nvPr/>
        </p:nvSpPr>
        <p:spPr>
          <a:xfrm>
            <a:off x="2202738" y="3899887"/>
            <a:ext cx="15516258" cy="133608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vi-VN" sz="2000">
                <a:latin typeface="Segoe UI" panose="020B0502040204020203" pitchFamily="34" charset="0"/>
                <a:cs typeface="Segoe UI" panose="020B0502040204020203" pitchFamily="34" charset="0"/>
              </a:rPr>
              <a:t>Chủ </a:t>
            </a:r>
            <a:r>
              <a:rPr lang="vi-VN" sz="2000" dirty="0">
                <a:latin typeface="Segoe UI" panose="020B0502040204020203" pitchFamily="34" charset="0"/>
                <a:cs typeface="Segoe UI" panose="020B0502040204020203" pitchFamily="34" charset="0"/>
              </a:rPr>
              <a:t>động tận dụng </a:t>
            </a:r>
            <a:r>
              <a:rPr lang="vi-VN" sz="2000" b="1" dirty="0">
                <a:latin typeface="Segoe UI" panose="020B0502040204020203" pitchFamily="34" charset="0"/>
                <a:cs typeface="Segoe UI" panose="020B0502040204020203" pitchFamily="34" charset="0"/>
              </a:rPr>
              <a:t>thời cơ</a:t>
            </a:r>
            <a:r>
              <a:rPr lang="vi-VN" sz="2000" dirty="0">
                <a:latin typeface="Segoe UI" panose="020B0502040204020203" pitchFamily="34" charset="0"/>
                <a:cs typeface="Segoe UI" panose="020B0502040204020203" pitchFamily="34" charset="0"/>
              </a:rPr>
              <a:t>, vượt qua </a:t>
            </a:r>
            <a:r>
              <a:rPr lang="vi-VN" sz="2000" b="1" dirty="0">
                <a:latin typeface="Segoe UI" panose="020B0502040204020203" pitchFamily="34" charset="0"/>
                <a:cs typeface="Segoe UI" panose="020B0502040204020203" pitchFamily="34" charset="0"/>
              </a:rPr>
              <a:t>thách </a:t>
            </a:r>
            <a:r>
              <a:rPr lang="vi-VN" sz="2000" b="1">
                <a:latin typeface="Segoe UI" panose="020B0502040204020203" pitchFamily="34" charset="0"/>
                <a:cs typeface="Segoe UI" panose="020B0502040204020203" pitchFamily="34" charset="0"/>
              </a:rPr>
              <a:t>thức</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Kết </a:t>
            </a:r>
            <a:r>
              <a:rPr lang="vi-VN" sz="2000" dirty="0">
                <a:latin typeface="Segoe UI" panose="020B0502040204020203" pitchFamily="34" charset="0"/>
                <a:cs typeface="Segoe UI" panose="020B0502040204020203" pitchFamily="34" charset="0"/>
              </a:rPr>
              <a:t>hợp đồng bộ</a:t>
            </a:r>
            <a:r>
              <a:rPr lang="vi-VN" sz="2000">
                <a:latin typeface="Segoe UI" panose="020B0502040204020203" pitchFamily="34" charset="0"/>
                <a:cs typeface="Segoe UI" panose="020B0502040204020203" pitchFamily="34" charset="0"/>
              </a:rPr>
              <a:t>:</a:t>
            </a:r>
            <a:r>
              <a:rPr lang="en-US"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Kinh </a:t>
            </a:r>
            <a:r>
              <a:rPr lang="vi-VN" sz="2000" b="1" dirty="0">
                <a:latin typeface="Segoe UI" panose="020B0502040204020203" pitchFamily="34" charset="0"/>
                <a:cs typeface="Segoe UI" panose="020B0502040204020203" pitchFamily="34" charset="0"/>
              </a:rPr>
              <a:t>tế – xã hội &amp; môi trường</a:t>
            </a:r>
            <a:r>
              <a:rPr lang="vi-VN" sz="2000">
                <a:latin typeface="Segoe UI" panose="020B0502040204020203" pitchFamily="34" charset="0"/>
                <a:cs typeface="Segoe UI" panose="020B0502040204020203" pitchFamily="34" charset="0"/>
              </a:rPr>
              <a:t>: </a:t>
            </a:r>
            <a:r>
              <a:rPr lang="en-US" sz="2000" b="1" dirty="0">
                <a:solidFill>
                  <a:srgbClr val="FFFF00"/>
                </a:solidFill>
                <a:latin typeface="Segoe UI" panose="020B0502040204020203" pitchFamily="34" charset="0"/>
                <a:cs typeface="Segoe UI" panose="020B0502040204020203" pitchFamily="34" charset="0"/>
              </a:rPr>
              <a:t>T</a:t>
            </a:r>
            <a:r>
              <a:rPr lang="vi-VN" sz="2000" b="1">
                <a:solidFill>
                  <a:srgbClr val="FFFF00"/>
                </a:solidFill>
                <a:latin typeface="Segoe UI" panose="020B0502040204020203" pitchFamily="34" charset="0"/>
                <a:cs typeface="Segoe UI" panose="020B0502040204020203" pitchFamily="34" charset="0"/>
              </a:rPr>
              <a:t>rung </a:t>
            </a:r>
            <a:r>
              <a:rPr lang="vi-VN" sz="2000" b="1" dirty="0">
                <a:solidFill>
                  <a:srgbClr val="FFFF00"/>
                </a:solidFill>
                <a:latin typeface="Segoe UI" panose="020B0502040204020203" pitchFamily="34" charset="0"/>
                <a:cs typeface="Segoe UI" panose="020B0502040204020203" pitchFamily="34" charset="0"/>
              </a:rPr>
              <a:t>tâm</a:t>
            </a:r>
            <a:r>
              <a:rPr lang="en-US"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Xây</a:t>
            </a:r>
            <a:r>
              <a:rPr lang="en-US" sz="2000" b="1">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dựng </a:t>
            </a:r>
            <a:r>
              <a:rPr lang="vi-VN" sz="2000" b="1" dirty="0">
                <a:latin typeface="Segoe UI" panose="020B0502040204020203" pitchFamily="34" charset="0"/>
                <a:cs typeface="Segoe UI" panose="020B0502040204020203" pitchFamily="34" charset="0"/>
              </a:rPr>
              <a:t>Đảng</a:t>
            </a:r>
            <a:r>
              <a:rPr lang="vi-VN" sz="2000">
                <a:latin typeface="Segoe UI" panose="020B0502040204020203" pitchFamily="34" charset="0"/>
                <a:cs typeface="Segoe UI" panose="020B0502040204020203" pitchFamily="34" charset="0"/>
              </a:rPr>
              <a:t>: </a:t>
            </a:r>
            <a:r>
              <a:rPr lang="en-US" sz="2000" b="1" dirty="0">
                <a:solidFill>
                  <a:srgbClr val="FFFF00"/>
                </a:solidFill>
                <a:latin typeface="Segoe UI" panose="020B0502040204020203" pitchFamily="34" charset="0"/>
                <a:cs typeface="Segoe UI" panose="020B0502040204020203" pitchFamily="34" charset="0"/>
              </a:rPr>
              <a:t>T</a:t>
            </a:r>
            <a:r>
              <a:rPr lang="vi-VN" sz="2000" b="1">
                <a:solidFill>
                  <a:srgbClr val="FFFF00"/>
                </a:solidFill>
                <a:latin typeface="Segoe UI" panose="020B0502040204020203" pitchFamily="34" charset="0"/>
                <a:cs typeface="Segoe UI" panose="020B0502040204020203" pitchFamily="34" charset="0"/>
              </a:rPr>
              <a:t>hen </a:t>
            </a:r>
            <a:r>
              <a:rPr lang="vi-VN" sz="2000" b="1" dirty="0">
                <a:solidFill>
                  <a:srgbClr val="FFFF00"/>
                </a:solidFill>
                <a:latin typeface="Segoe UI" panose="020B0502040204020203" pitchFamily="34" charset="0"/>
                <a:cs typeface="Segoe UI" panose="020B0502040204020203" pitchFamily="34" charset="0"/>
              </a:rPr>
              <a:t>chốt</a:t>
            </a:r>
            <a:r>
              <a:rPr lang="en-US"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Văn </a:t>
            </a:r>
            <a:r>
              <a:rPr lang="vi-VN" sz="2000" b="1" dirty="0">
                <a:latin typeface="Segoe UI" panose="020B0502040204020203" pitchFamily="34" charset="0"/>
                <a:cs typeface="Segoe UI" panose="020B0502040204020203" pitchFamily="34" charset="0"/>
              </a:rPr>
              <a:t>hóa, con người</a:t>
            </a:r>
            <a:r>
              <a:rPr lang="vi-VN" sz="2000">
                <a:latin typeface="Segoe UI" panose="020B0502040204020203" pitchFamily="34" charset="0"/>
                <a:cs typeface="Segoe UI" panose="020B0502040204020203" pitchFamily="34" charset="0"/>
              </a:rPr>
              <a:t>: </a:t>
            </a:r>
            <a:r>
              <a:rPr lang="en-US" sz="2000" b="1" dirty="0">
                <a:solidFill>
                  <a:srgbClr val="FFFF00"/>
                </a:solidFill>
                <a:latin typeface="Segoe UI" panose="020B0502040204020203" pitchFamily="34" charset="0"/>
                <a:cs typeface="Segoe UI" panose="020B0502040204020203" pitchFamily="34" charset="0"/>
              </a:rPr>
              <a:t>N</a:t>
            </a:r>
            <a:r>
              <a:rPr lang="vi-VN" sz="2000" b="1">
                <a:solidFill>
                  <a:srgbClr val="FFFF00"/>
                </a:solidFill>
                <a:latin typeface="Segoe UI" panose="020B0502040204020203" pitchFamily="34" charset="0"/>
                <a:cs typeface="Segoe UI" panose="020B0502040204020203" pitchFamily="34" charset="0"/>
              </a:rPr>
              <a:t>ền </a:t>
            </a:r>
            <a:r>
              <a:rPr lang="vi-VN" sz="2000" b="1" dirty="0">
                <a:solidFill>
                  <a:srgbClr val="FFFF00"/>
                </a:solidFill>
                <a:latin typeface="Segoe UI" panose="020B0502040204020203" pitchFamily="34" charset="0"/>
                <a:cs typeface="Segoe UI" panose="020B0502040204020203" pitchFamily="34" charset="0"/>
              </a:rPr>
              <a:t>tảng</a:t>
            </a:r>
            <a:r>
              <a:rPr lang="en-US"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Quốc </a:t>
            </a:r>
            <a:r>
              <a:rPr lang="vi-VN" sz="2000" b="1" dirty="0">
                <a:latin typeface="Segoe UI" panose="020B0502040204020203" pitchFamily="34" charset="0"/>
                <a:cs typeface="Segoe UI" panose="020B0502040204020203" pitchFamily="34" charset="0"/>
              </a:rPr>
              <a:t>phòng</a:t>
            </a:r>
            <a:r>
              <a:rPr lang="vi-VN" sz="2000" b="1">
                <a:latin typeface="Segoe UI" panose="020B0502040204020203" pitchFamily="34" charset="0"/>
                <a:cs typeface="Segoe UI" panose="020B0502040204020203" pitchFamily="34" charset="0"/>
              </a:rPr>
              <a:t>, an </a:t>
            </a:r>
            <a:r>
              <a:rPr lang="vi-VN" sz="2000" b="1" dirty="0">
                <a:latin typeface="Segoe UI" panose="020B0502040204020203" pitchFamily="34" charset="0"/>
                <a:cs typeface="Segoe UI" panose="020B0502040204020203" pitchFamily="34" charset="0"/>
              </a:rPr>
              <a:t>ninh &amp; đối ngoại</a:t>
            </a:r>
            <a:r>
              <a:rPr lang="vi-VN" sz="2000">
                <a:latin typeface="Segoe UI" panose="020B0502040204020203" pitchFamily="34" charset="0"/>
                <a:cs typeface="Segoe UI" panose="020B0502040204020203" pitchFamily="34" charset="0"/>
              </a:rPr>
              <a:t>: </a:t>
            </a:r>
            <a:r>
              <a:rPr lang="en-US" sz="2000" b="1">
                <a:solidFill>
                  <a:srgbClr val="FFFF00"/>
                </a:solidFill>
                <a:latin typeface="Segoe UI" panose="020B0502040204020203" pitchFamily="34" charset="0"/>
                <a:cs typeface="Segoe UI" panose="020B0502040204020203" pitchFamily="34" charset="0"/>
              </a:rPr>
              <a:t>T</a:t>
            </a:r>
            <a:r>
              <a:rPr lang="vi-VN" sz="2000" b="1">
                <a:solidFill>
                  <a:srgbClr val="FFFF00"/>
                </a:solidFill>
                <a:latin typeface="Segoe UI" panose="020B0502040204020203" pitchFamily="34" charset="0"/>
                <a:cs typeface="Segoe UI" panose="020B0502040204020203" pitchFamily="34" charset="0"/>
              </a:rPr>
              <a:t>rọng </a:t>
            </a:r>
            <a:r>
              <a:rPr lang="vi-VN" sz="2000" b="1" dirty="0">
                <a:solidFill>
                  <a:srgbClr val="FFFF00"/>
                </a:solidFill>
                <a:latin typeface="Segoe UI" panose="020B0502040204020203" pitchFamily="34" charset="0"/>
                <a:cs typeface="Segoe UI" panose="020B0502040204020203" pitchFamily="34" charset="0"/>
              </a:rPr>
              <a:t>yếu, thường xuyên</a:t>
            </a:r>
            <a:r>
              <a:rPr lang="en-US" sz="2000" dirty="0">
                <a:latin typeface="Segoe UI" panose="020B0502040204020203" pitchFamily="34" charset="0"/>
                <a:cs typeface="Segoe UI" panose="020B0502040204020203" pitchFamily="34" charset="0"/>
              </a:rPr>
              <a:t>.</a:t>
            </a:r>
            <a:endParaRPr lang="vi-VN" sz="2000" dirty="0">
              <a:latin typeface="Segoe UI" panose="020B0502040204020203" pitchFamily="34" charset="0"/>
              <a:cs typeface="Segoe UI" panose="020B0502040204020203" pitchFamily="34" charset="0"/>
            </a:endParaRPr>
          </a:p>
        </p:txBody>
      </p:sp>
      <p:sp>
        <p:nvSpPr>
          <p:cNvPr id="31" name="Rectangle 30">
            <a:extLst>
              <a:ext uri="{FF2B5EF4-FFF2-40B4-BE49-F238E27FC236}">
                <a16:creationId xmlns:a16="http://schemas.microsoft.com/office/drawing/2014/main" id="{584AE1D6-9834-4835-8D2B-FC3556B0EECD}"/>
              </a:ext>
            </a:extLst>
          </p:cNvPr>
          <p:cNvSpPr/>
          <p:nvPr/>
        </p:nvSpPr>
        <p:spPr>
          <a:xfrm>
            <a:off x="1019142" y="3899887"/>
            <a:ext cx="1195650" cy="1336088"/>
          </a:xfrm>
          <a:prstGeom prst="rect">
            <a:avLst/>
          </a:prstGeom>
          <a:solidFill>
            <a:srgbClr val="8513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00" dirty="0">
                <a:solidFill>
                  <a:srgbClr val="FFFF00"/>
                </a:solidFill>
                <a:latin typeface="Segoe UI" panose="020B0502040204020203" pitchFamily="34" charset="0"/>
                <a:cs typeface="Segoe UI" panose="020B0502040204020203" pitchFamily="34" charset="0"/>
              </a:rPr>
              <a:t>02</a:t>
            </a:r>
          </a:p>
        </p:txBody>
      </p:sp>
      <p:sp>
        <p:nvSpPr>
          <p:cNvPr id="32" name="Rectangle 31">
            <a:extLst>
              <a:ext uri="{FF2B5EF4-FFF2-40B4-BE49-F238E27FC236}">
                <a16:creationId xmlns:a16="http://schemas.microsoft.com/office/drawing/2014/main" id="{26330F36-F110-4E18-AA1C-100BC7F64A5D}"/>
              </a:ext>
            </a:extLst>
          </p:cNvPr>
          <p:cNvSpPr/>
          <p:nvPr/>
        </p:nvSpPr>
        <p:spPr>
          <a:xfrm>
            <a:off x="2190684" y="5383199"/>
            <a:ext cx="15516258" cy="133608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vi-VN" sz="2000" dirty="0">
                <a:latin typeface="Segoe UI" panose="020B0502040204020203" pitchFamily="34" charset="0"/>
                <a:cs typeface="Segoe UI" panose="020B0502040204020203" pitchFamily="34" charset="0"/>
              </a:rPr>
              <a:t>Phát huy </a:t>
            </a:r>
            <a:r>
              <a:rPr lang="vi-VN" sz="2000" b="1" dirty="0">
                <a:latin typeface="Segoe UI" panose="020B0502040204020203" pitchFamily="34" charset="0"/>
                <a:cs typeface="Segoe UI" panose="020B0502040204020203" pitchFamily="34" charset="0"/>
              </a:rPr>
              <a:t>truyền thống yêu nước, khát vọng phát triển</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Biến </a:t>
            </a:r>
            <a:r>
              <a:rPr lang="vi-VN" sz="2000" b="1" dirty="0">
                <a:latin typeface="Segoe UI" panose="020B0502040204020203" pitchFamily="34" charset="0"/>
                <a:cs typeface="Segoe UI" panose="020B0502040204020203" pitchFamily="34" charset="0"/>
              </a:rPr>
              <a:t>văn hóa, con người</a:t>
            </a:r>
            <a:r>
              <a:rPr lang="vi-VN" sz="2000" dirty="0">
                <a:latin typeface="Segoe UI" panose="020B0502040204020203" pitchFamily="34" charset="0"/>
                <a:cs typeface="Segoe UI" panose="020B0502040204020203" pitchFamily="34" charset="0"/>
              </a:rPr>
              <a:t> thành </a:t>
            </a:r>
            <a:r>
              <a:rPr lang="vi-VN" sz="2000" b="1" dirty="0">
                <a:latin typeface="Segoe UI" panose="020B0502040204020203" pitchFamily="34" charset="0"/>
                <a:cs typeface="Segoe UI" panose="020B0502040204020203" pitchFamily="34" charset="0"/>
              </a:rPr>
              <a:t>nguồn lực nội sinh</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Hoàn thiện </a:t>
            </a:r>
            <a:r>
              <a:rPr lang="vi-VN" sz="2000" b="1" dirty="0">
                <a:latin typeface="Segoe UI" panose="020B0502040204020203" pitchFamily="34" charset="0"/>
                <a:cs typeface="Segoe UI" panose="020B0502040204020203" pitchFamily="34" charset="0"/>
              </a:rPr>
              <a:t>thể chế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phát triển nhanh, bền vững</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Thực hiện </a:t>
            </a:r>
            <a:r>
              <a:rPr lang="vi-VN" sz="2000" b="1" dirty="0">
                <a:latin typeface="Segoe UI" panose="020B0502040204020203" pitchFamily="34" charset="0"/>
                <a:cs typeface="Segoe UI" panose="020B0502040204020203" pitchFamily="34" charset="0"/>
              </a:rPr>
              <a:t>chuyển đổi số – chuyển đổi xanh – chuyển đổi năng lượng</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Phát triển </a:t>
            </a:r>
            <a:r>
              <a:rPr lang="vi-VN" sz="2000" b="1" dirty="0">
                <a:latin typeface="Segoe UI" panose="020B0502040204020203" pitchFamily="34" charset="0"/>
                <a:cs typeface="Segoe UI" panose="020B0502040204020203" pitchFamily="34" charset="0"/>
              </a:rPr>
              <a:t>nguồn nhân lực </a:t>
            </a:r>
            <a:br>
              <a:rPr lang="en-US" sz="2000" b="1" dirty="0">
                <a:latin typeface="Segoe UI" panose="020B0502040204020203" pitchFamily="34" charset="0"/>
                <a:cs typeface="Segoe UI" panose="020B0502040204020203" pitchFamily="34" charset="0"/>
              </a:rPr>
            </a:br>
            <a:r>
              <a:rPr lang="vi-VN" sz="2000" b="1" dirty="0">
                <a:latin typeface="Segoe UI" panose="020B0502040204020203" pitchFamily="34" charset="0"/>
                <a:cs typeface="Segoe UI" panose="020B0502040204020203" pitchFamily="34" charset="0"/>
              </a:rPr>
              <a:t>chất lượng cao</a:t>
            </a:r>
            <a:r>
              <a:rPr lang="vi-VN" sz="2000" dirty="0">
                <a:latin typeface="Segoe UI" panose="020B0502040204020203" pitchFamily="34" charset="0"/>
                <a:cs typeface="Segoe UI" panose="020B0502040204020203" pitchFamily="34" charset="0"/>
              </a:rPr>
              <a:t>, thu hút nhân tài</a:t>
            </a:r>
            <a:r>
              <a:rPr lang="en-US" sz="2000" dirty="0">
                <a:latin typeface="Segoe UI" panose="020B0502040204020203" pitchFamily="34" charset="0"/>
                <a:cs typeface="Segoe UI" panose="020B0502040204020203" pitchFamily="34" charset="0"/>
              </a:rPr>
              <a:t>.</a:t>
            </a:r>
            <a:endParaRPr lang="vi-VN" sz="2000" dirty="0">
              <a:latin typeface="Segoe UI" panose="020B0502040204020203" pitchFamily="34" charset="0"/>
              <a:cs typeface="Segoe UI" panose="020B0502040204020203" pitchFamily="34" charset="0"/>
            </a:endParaRPr>
          </a:p>
        </p:txBody>
      </p:sp>
      <p:sp>
        <p:nvSpPr>
          <p:cNvPr id="33" name="Rectangle 32">
            <a:extLst>
              <a:ext uri="{FF2B5EF4-FFF2-40B4-BE49-F238E27FC236}">
                <a16:creationId xmlns:a16="http://schemas.microsoft.com/office/drawing/2014/main" id="{2ED9F481-BBC1-4D7A-BAA7-E08ECB98B332}"/>
              </a:ext>
            </a:extLst>
          </p:cNvPr>
          <p:cNvSpPr/>
          <p:nvPr/>
        </p:nvSpPr>
        <p:spPr>
          <a:xfrm>
            <a:off x="1007088" y="5383199"/>
            <a:ext cx="1195650" cy="1336088"/>
          </a:xfrm>
          <a:prstGeom prst="rect">
            <a:avLst/>
          </a:prstGeom>
          <a:solidFill>
            <a:srgbClr val="8513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00" dirty="0">
                <a:solidFill>
                  <a:srgbClr val="FFFF00"/>
                </a:solidFill>
                <a:latin typeface="Segoe UI" panose="020B0502040204020203" pitchFamily="34" charset="0"/>
                <a:cs typeface="Segoe UI" panose="020B0502040204020203" pitchFamily="34" charset="0"/>
              </a:rPr>
              <a:t>03</a:t>
            </a:r>
          </a:p>
        </p:txBody>
      </p:sp>
      <p:sp>
        <p:nvSpPr>
          <p:cNvPr id="34" name="Rectangle 33">
            <a:extLst>
              <a:ext uri="{FF2B5EF4-FFF2-40B4-BE49-F238E27FC236}">
                <a16:creationId xmlns:a16="http://schemas.microsoft.com/office/drawing/2014/main" id="{339EC218-CF1E-4871-B779-87B72C115849}"/>
              </a:ext>
            </a:extLst>
          </p:cNvPr>
          <p:cNvSpPr/>
          <p:nvPr/>
        </p:nvSpPr>
        <p:spPr>
          <a:xfrm>
            <a:off x="2162142" y="6885134"/>
            <a:ext cx="15516258" cy="133608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vi-VN" sz="2000">
                <a:latin typeface="Segoe UI" panose="020B0502040204020203" pitchFamily="34" charset="0"/>
                <a:cs typeface="Segoe UI" panose="020B0502040204020203" pitchFamily="34" charset="0"/>
              </a:rPr>
              <a:t>Phát </a:t>
            </a:r>
            <a:r>
              <a:rPr lang="vi-VN" sz="2000" dirty="0">
                <a:latin typeface="Segoe UI" panose="020B0502040204020203" pitchFamily="34" charset="0"/>
                <a:cs typeface="Segoe UI" panose="020B0502040204020203" pitchFamily="34" charset="0"/>
              </a:rPr>
              <a:t>huy </a:t>
            </a:r>
            <a:r>
              <a:rPr lang="vi-VN" sz="2000" b="1" dirty="0">
                <a:latin typeface="Segoe UI" panose="020B0502040204020203" pitchFamily="34" charset="0"/>
                <a:cs typeface="Segoe UI" panose="020B0502040204020203" pitchFamily="34" charset="0"/>
              </a:rPr>
              <a:t>đại đoàn kết toàn dân</a:t>
            </a:r>
            <a:r>
              <a:rPr lang="vi-VN" sz="2000" dirty="0">
                <a:latin typeface="Segoe UI" panose="020B0502040204020203" pitchFamily="34" charset="0"/>
                <a:cs typeface="Segoe UI" panose="020B0502040204020203" pitchFamily="34" charset="0"/>
              </a:rPr>
              <a:t>, thế trận lòng dân</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Kết </a:t>
            </a:r>
            <a:r>
              <a:rPr lang="vi-VN" sz="2000" dirty="0">
                <a:latin typeface="Segoe UI" panose="020B0502040204020203" pitchFamily="34" charset="0"/>
                <a:cs typeface="Segoe UI" panose="020B0502040204020203" pitchFamily="34" charset="0"/>
              </a:rPr>
              <a:t>hợp </a:t>
            </a:r>
            <a:r>
              <a:rPr lang="vi-VN" sz="2000" b="1" dirty="0">
                <a:latin typeface="Segoe UI" panose="020B0502040204020203" pitchFamily="34" charset="0"/>
                <a:cs typeface="Segoe UI" panose="020B0502040204020203" pitchFamily="34" charset="0"/>
              </a:rPr>
              <a:t>sức mạnh dân tộc với sức mạnh thời đại</a:t>
            </a:r>
            <a:r>
              <a:rPr lang="en-US"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Bảo </a:t>
            </a:r>
            <a:r>
              <a:rPr lang="vi-VN" sz="2000" b="1" dirty="0">
                <a:latin typeface="Segoe UI" panose="020B0502040204020203" pitchFamily="34" charset="0"/>
                <a:cs typeface="Segoe UI" panose="020B0502040204020203" pitchFamily="34" charset="0"/>
              </a:rPr>
              <a:t>vệ </a:t>
            </a:r>
            <a:r>
              <a:rPr lang="vi-VN" sz="2000" b="1">
                <a:latin typeface="Segoe UI" panose="020B0502040204020203" pitchFamily="34" charset="0"/>
                <a:cs typeface="Segoe UI" panose="020B0502040204020203" pitchFamily="34" charset="0"/>
              </a:rPr>
              <a:t>Tổ quốc</a:t>
            </a:r>
            <a:r>
              <a:rPr lang="en-US" sz="2000" b="1">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từ </a:t>
            </a:r>
            <a:r>
              <a:rPr lang="vi-VN" sz="2000" b="1" dirty="0">
                <a:latin typeface="Segoe UI" panose="020B0502040204020203" pitchFamily="34" charset="0"/>
                <a:cs typeface="Segoe UI" panose="020B0502040204020203" pitchFamily="34" charset="0"/>
              </a:rPr>
              <a:t>sớm, từ xa</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Gắn </a:t>
            </a:r>
            <a:r>
              <a:rPr lang="vi-VN" sz="2000" dirty="0">
                <a:latin typeface="Segoe UI" panose="020B0502040204020203" pitchFamily="34" charset="0"/>
                <a:cs typeface="Segoe UI" panose="020B0502040204020203" pitchFamily="34" charset="0"/>
              </a:rPr>
              <a:t>chặt phát triển </a:t>
            </a:r>
            <a:r>
              <a:rPr lang="vi-VN" sz="2000" b="1" dirty="0">
                <a:latin typeface="Segoe UI" panose="020B0502040204020203" pitchFamily="34" charset="0"/>
                <a:cs typeface="Segoe UI" panose="020B0502040204020203" pitchFamily="34" charset="0"/>
              </a:rPr>
              <a:t>kinh tế – văn hóa – xã hội – môi trường</a:t>
            </a:r>
            <a:r>
              <a:rPr lang="en-US" sz="2000" dirty="0">
                <a:latin typeface="Segoe UI" panose="020B0502040204020203" pitchFamily="34" charset="0"/>
                <a:cs typeface="Segoe UI" panose="020B0502040204020203" pitchFamily="34" charset="0"/>
              </a:rPr>
              <a:t> </a:t>
            </a:r>
            <a:r>
              <a:rPr lang="vi-VN" sz="2000" dirty="0">
                <a:latin typeface="Segoe UI" panose="020B0502040204020203" pitchFamily="34" charset="0"/>
                <a:cs typeface="Segoe UI" panose="020B0502040204020203" pitchFamily="34" charset="0"/>
              </a:rPr>
              <a:t>với </a:t>
            </a:r>
            <a:r>
              <a:rPr lang="vi-VN" sz="2000" b="1" dirty="0">
                <a:latin typeface="Segoe UI" panose="020B0502040204020203" pitchFamily="34" charset="0"/>
                <a:cs typeface="Segoe UI" panose="020B0502040204020203" pitchFamily="34" charset="0"/>
              </a:rPr>
              <a:t>quốc phòng, an ninh, đối ngoại</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Bảo vệ tối</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cao </a:t>
            </a:r>
            <a:r>
              <a:rPr lang="vi-VN" sz="2000" b="1" dirty="0">
                <a:latin typeface="Segoe UI" panose="020B0502040204020203" pitchFamily="34" charset="0"/>
                <a:cs typeface="Segoe UI" panose="020B0502040204020203" pitchFamily="34" charset="0"/>
              </a:rPr>
              <a:t>lợi ích quốc gia – dân tộc</a:t>
            </a:r>
            <a:r>
              <a:rPr lang="en-US" sz="2000" dirty="0">
                <a:latin typeface="Segoe UI" panose="020B0502040204020203" pitchFamily="34" charset="0"/>
                <a:cs typeface="Segoe UI" panose="020B0502040204020203" pitchFamily="34" charset="0"/>
              </a:rPr>
              <a:t>.</a:t>
            </a:r>
            <a:endParaRPr lang="vi-VN" sz="2000" dirty="0">
              <a:latin typeface="Segoe UI" panose="020B0502040204020203" pitchFamily="34" charset="0"/>
              <a:cs typeface="Segoe UI" panose="020B0502040204020203" pitchFamily="34" charset="0"/>
            </a:endParaRPr>
          </a:p>
        </p:txBody>
      </p:sp>
      <p:sp>
        <p:nvSpPr>
          <p:cNvPr id="42" name="Rectangle 41">
            <a:extLst>
              <a:ext uri="{FF2B5EF4-FFF2-40B4-BE49-F238E27FC236}">
                <a16:creationId xmlns:a16="http://schemas.microsoft.com/office/drawing/2014/main" id="{6A531E41-DD52-4CDE-A0DA-11CC7895CAC9}"/>
              </a:ext>
            </a:extLst>
          </p:cNvPr>
          <p:cNvSpPr/>
          <p:nvPr/>
        </p:nvSpPr>
        <p:spPr>
          <a:xfrm>
            <a:off x="1007088" y="6885134"/>
            <a:ext cx="1195650" cy="1336088"/>
          </a:xfrm>
          <a:prstGeom prst="rect">
            <a:avLst/>
          </a:prstGeom>
          <a:solidFill>
            <a:srgbClr val="8513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00" dirty="0">
                <a:solidFill>
                  <a:srgbClr val="FFFF00"/>
                </a:solidFill>
                <a:latin typeface="Segoe UI" panose="020B0502040204020203" pitchFamily="34" charset="0"/>
                <a:cs typeface="Segoe UI" panose="020B0502040204020203" pitchFamily="34" charset="0"/>
              </a:rPr>
              <a:t>04</a:t>
            </a:r>
          </a:p>
        </p:txBody>
      </p:sp>
      <p:sp>
        <p:nvSpPr>
          <p:cNvPr id="43" name="Rectangle 42">
            <a:extLst>
              <a:ext uri="{FF2B5EF4-FFF2-40B4-BE49-F238E27FC236}">
                <a16:creationId xmlns:a16="http://schemas.microsoft.com/office/drawing/2014/main" id="{D29E63A4-1422-4E4D-AD6E-0533DC72C14D}"/>
              </a:ext>
            </a:extLst>
          </p:cNvPr>
          <p:cNvSpPr/>
          <p:nvPr/>
        </p:nvSpPr>
        <p:spPr>
          <a:xfrm>
            <a:off x="2151256" y="8379412"/>
            <a:ext cx="15516258" cy="133608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en-US" sz="2000" dirty="0" err="1">
                <a:latin typeface="Segoe UI" panose="020B0502040204020203" pitchFamily="34" charset="0"/>
                <a:cs typeface="Segoe UI" panose="020B0502040204020203" pitchFamily="34" charset="0"/>
              </a:rPr>
              <a:t>Xây</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dựng</a:t>
            </a:r>
            <a:r>
              <a:rPr lang="en-US" sz="2000"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Đảng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và</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hệ</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thống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chính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trị</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trong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sạch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vững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mạnh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Nâng</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cao</a:t>
            </a:r>
            <a:r>
              <a:rPr lang="en-US" sz="2000"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năng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lực</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lãnh</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đạo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cầm</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quyền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của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Đảng</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Phát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huy</a:t>
            </a:r>
            <a:r>
              <a:rPr lang="en-US" sz="2000"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dân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chủ</a:t>
            </a:r>
            <a:r>
              <a:rPr lang="en-US" sz="2000" b="1" dirty="0">
                <a:latin typeface="Segoe UI" panose="020B0502040204020203" pitchFamily="34" charset="0"/>
                <a:cs typeface="Segoe UI" panose="020B0502040204020203" pitchFamily="34" charset="0"/>
              </a:rPr>
              <a:t> XHCN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kiểm</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soát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quyền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lực</a:t>
            </a:r>
            <a:r>
              <a:rPr lang="en-US" sz="2000"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Phòng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chống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tham</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nhũng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lãng</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phí</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tiêu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cực</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ngăn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chặn</a:t>
            </a:r>
            <a:r>
              <a:rPr lang="en-US" sz="2000" dirty="0">
                <a:latin typeface="Segoe UI" panose="020B0502040204020203" pitchFamily="34" charset="0"/>
                <a:cs typeface="Segoe UI" panose="020B0502040204020203" pitchFamily="34" charset="0"/>
              </a:rPr>
              <a:t> </a:t>
            </a:r>
            <a:r>
              <a:rPr lang="en-US" sz="2000" b="1" dirty="0">
                <a:latin typeface="Segoe UI" panose="020B0502040204020203" pitchFamily="34" charset="0"/>
                <a:cs typeface="Segoe UI" panose="020B0502040204020203" pitchFamily="34" charset="0"/>
              </a:rPr>
              <a:t>“</a:t>
            </a:r>
            <a:r>
              <a:rPr lang="en-US" sz="2000" b="1" dirty="0" err="1">
                <a:latin typeface="Segoe UI" panose="020B0502040204020203" pitchFamily="34" charset="0"/>
                <a:cs typeface="Segoe UI" panose="020B0502040204020203" pitchFamily="34" charset="0"/>
              </a:rPr>
              <a:t>tự</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diễn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biến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tự</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chuyển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hóa</a:t>
            </a:r>
            <a:r>
              <a:rPr lang="en-US" sz="2000" b="1" dirty="0">
                <a:latin typeface="Segoe UI" panose="020B0502040204020203" pitchFamily="34" charset="0"/>
                <a:cs typeface="Segoe UI" panose="020B0502040204020203" pitchFamily="34" charset="0"/>
              </a:rPr>
              <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Xây</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dựng</a:t>
            </a:r>
            <a:r>
              <a:rPr lang="en-US" sz="2000"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đội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ngũ</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cán</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bộ</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đủ</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đức</a:t>
            </a:r>
            <a:r>
              <a:rPr lang="en-US" sz="2000" b="1" dirty="0">
                <a:latin typeface="Segoe UI" panose="020B0502040204020203" pitchFamily="34" charset="0"/>
                <a:cs typeface="Segoe UI" panose="020B0502040204020203" pitchFamily="34" charset="0"/>
              </a:rPr>
              <a:t> – </a:t>
            </a:r>
            <a:r>
              <a:rPr lang="en-US" sz="2000" b="1" dirty="0" err="1">
                <a:latin typeface="Segoe UI" panose="020B0502040204020203" pitchFamily="34" charset="0"/>
                <a:cs typeface="Segoe UI" panose="020B0502040204020203" pitchFamily="34" charset="0"/>
              </a:rPr>
              <a:t>đủ</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tài</a:t>
            </a:r>
            <a:r>
              <a:rPr lang="en-US" sz="2000" b="1" dirty="0">
                <a:latin typeface="Segoe UI" panose="020B0502040204020203" pitchFamily="34" charset="0"/>
                <a:cs typeface="Segoe UI" panose="020B0502040204020203" pitchFamily="34" charset="0"/>
              </a:rPr>
              <a:t> – </a:t>
            </a:r>
            <a:r>
              <a:rPr lang="en-US" sz="2000" b="1" dirty="0" err="1">
                <a:latin typeface="Segoe UI" panose="020B0502040204020203" pitchFamily="34" charset="0"/>
                <a:cs typeface="Segoe UI" panose="020B0502040204020203" pitchFamily="34" charset="0"/>
              </a:rPr>
              <a:t>đủ</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uy</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tín</a:t>
            </a:r>
            <a:r>
              <a:rPr lang="en-US" sz="2000" dirty="0">
                <a:latin typeface="Segoe UI" panose="020B0502040204020203" pitchFamily="34" charset="0"/>
                <a:cs typeface="Segoe UI" panose="020B0502040204020203" pitchFamily="34" charset="0"/>
              </a:rPr>
              <a:t>.</a:t>
            </a:r>
          </a:p>
        </p:txBody>
      </p:sp>
      <p:sp>
        <p:nvSpPr>
          <p:cNvPr id="44" name="Rectangle 43">
            <a:extLst>
              <a:ext uri="{FF2B5EF4-FFF2-40B4-BE49-F238E27FC236}">
                <a16:creationId xmlns:a16="http://schemas.microsoft.com/office/drawing/2014/main" id="{0F325C0A-C26D-44AA-86FB-8FFA15254ED7}"/>
              </a:ext>
            </a:extLst>
          </p:cNvPr>
          <p:cNvSpPr/>
          <p:nvPr/>
        </p:nvSpPr>
        <p:spPr>
          <a:xfrm>
            <a:off x="996202" y="8379412"/>
            <a:ext cx="1195650" cy="1336088"/>
          </a:xfrm>
          <a:prstGeom prst="rect">
            <a:avLst/>
          </a:prstGeom>
          <a:solidFill>
            <a:srgbClr val="8513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00" dirty="0">
                <a:solidFill>
                  <a:srgbClr val="FFFF00"/>
                </a:solidFill>
                <a:latin typeface="Segoe UI" panose="020B0502040204020203" pitchFamily="34" charset="0"/>
                <a:cs typeface="Segoe UI" panose="020B0502040204020203" pitchFamily="34" charset="0"/>
              </a:rPr>
              <a:t>05</a:t>
            </a:r>
          </a:p>
        </p:txBody>
      </p:sp>
      <p:sp>
        <p:nvSpPr>
          <p:cNvPr id="2" name="Slide Number Placeholder 1"/>
          <p:cNvSpPr>
            <a:spLocks noGrp="1"/>
          </p:cNvSpPr>
          <p:nvPr>
            <p:ph type="sldNum" sz="quarter" idx="12"/>
          </p:nvPr>
        </p:nvSpPr>
        <p:spPr>
          <a:xfrm>
            <a:off x="15533914" y="9757136"/>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22</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176284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par>
                                <p:cTn id="11" presetID="21" presetClass="entr" presetSubtype="1"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heel(1)">
                                      <p:cBhvr>
                                        <p:cTn id="13" dur="20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down)">
                                      <p:cBhvr>
                                        <p:cTn id="26" dur="500"/>
                                        <p:tgtEl>
                                          <p:spTgt spid="31"/>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down)">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circle(in)">
                                      <p:cBhvr>
                                        <p:cTn id="34" dur="2000"/>
                                        <p:tgtEl>
                                          <p:spTgt spid="33"/>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circle(in)">
                                      <p:cBhvr>
                                        <p:cTn id="37" dur="20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randombar(horizontal)">
                                      <p:cBhvr>
                                        <p:cTn id="42" dur="500"/>
                                        <p:tgtEl>
                                          <p:spTgt spid="42"/>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randombar(horizontal)">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circle(in)">
                                      <p:cBhvr>
                                        <p:cTn id="50" dur="2000"/>
                                        <p:tgtEl>
                                          <p:spTgt spid="44"/>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circle(in)">
                                      <p:cBhvr>
                                        <p:cTn id="53"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30" grpId="0" animBg="1"/>
      <p:bldP spid="31" grpId="0" animBg="1"/>
      <p:bldP spid="32" grpId="0" animBg="1"/>
      <p:bldP spid="33" grpId="0" animBg="1"/>
      <p:bldP spid="34" grpId="0" animBg="1"/>
      <p:bldP spid="42" grpId="0" animBg="1"/>
      <p:bldP spid="43" grpId="0" animBg="1"/>
      <p:bldP spid="4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677988" y="278890"/>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grpSp>
        <p:nvGrpSpPr>
          <p:cNvPr id="40" name="Group 6">
            <a:extLst>
              <a:ext uri="{FF2B5EF4-FFF2-40B4-BE49-F238E27FC236}">
                <a16:creationId xmlns:a16="http://schemas.microsoft.com/office/drawing/2014/main" id="{B5F0BEC0-F0E4-4719-9D2B-8737D9BE121A}"/>
              </a:ext>
            </a:extLst>
          </p:cNvPr>
          <p:cNvGrpSpPr/>
          <p:nvPr/>
        </p:nvGrpSpPr>
        <p:grpSpPr>
          <a:xfrm>
            <a:off x="2895600" y="2513612"/>
            <a:ext cx="1959800" cy="980483"/>
            <a:chOff x="827584" y="2315185"/>
            <a:chExt cx="1800000" cy="1008000"/>
          </a:xfrm>
        </p:grpSpPr>
        <p:sp>
          <p:nvSpPr>
            <p:cNvPr id="41" name="Right Arrow 7">
              <a:extLst>
                <a:ext uri="{FF2B5EF4-FFF2-40B4-BE49-F238E27FC236}">
                  <a16:creationId xmlns:a16="http://schemas.microsoft.com/office/drawing/2014/main" id="{5E139F7C-55AD-4462-AA51-AA6F4833E20B}"/>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2" name="Rectangle 8">
              <a:extLst>
                <a:ext uri="{FF2B5EF4-FFF2-40B4-BE49-F238E27FC236}">
                  <a16:creationId xmlns:a16="http://schemas.microsoft.com/office/drawing/2014/main" id="{B0B25084-7ABE-4E4C-881B-460E6C6ABD47}"/>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3" name="Rectangle 9">
              <a:extLst>
                <a:ext uri="{FF2B5EF4-FFF2-40B4-BE49-F238E27FC236}">
                  <a16:creationId xmlns:a16="http://schemas.microsoft.com/office/drawing/2014/main" id="{377D3C87-C02C-46A8-A52C-4F57655939CD}"/>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4" name="Text Placeholder 12">
              <a:extLst>
                <a:ext uri="{FF2B5EF4-FFF2-40B4-BE49-F238E27FC236}">
                  <a16:creationId xmlns:a16="http://schemas.microsoft.com/office/drawing/2014/main" id="{AEAA1CA2-76E5-476A-8656-66DB899E688B}"/>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02</a:t>
              </a:r>
            </a:p>
          </p:txBody>
        </p:sp>
      </p:grpSp>
      <p:grpSp>
        <p:nvGrpSpPr>
          <p:cNvPr id="45" name="Group 11">
            <a:extLst>
              <a:ext uri="{FF2B5EF4-FFF2-40B4-BE49-F238E27FC236}">
                <a16:creationId xmlns:a16="http://schemas.microsoft.com/office/drawing/2014/main" id="{4C8F4A67-5D91-4891-8F78-B463E3142AA5}"/>
              </a:ext>
            </a:extLst>
          </p:cNvPr>
          <p:cNvGrpSpPr/>
          <p:nvPr/>
        </p:nvGrpSpPr>
        <p:grpSpPr>
          <a:xfrm>
            <a:off x="5155237" y="2472634"/>
            <a:ext cx="1959800" cy="980483"/>
            <a:chOff x="827584" y="2315185"/>
            <a:chExt cx="1800000" cy="1008000"/>
          </a:xfrm>
        </p:grpSpPr>
        <p:sp>
          <p:nvSpPr>
            <p:cNvPr id="46" name="Right Arrow 12">
              <a:extLst>
                <a:ext uri="{FF2B5EF4-FFF2-40B4-BE49-F238E27FC236}">
                  <a16:creationId xmlns:a16="http://schemas.microsoft.com/office/drawing/2014/main" id="{482BF360-7E1F-4915-B6F5-2DC310D40FD6}"/>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47" name="Rectangle 13">
              <a:extLst>
                <a:ext uri="{FF2B5EF4-FFF2-40B4-BE49-F238E27FC236}">
                  <a16:creationId xmlns:a16="http://schemas.microsoft.com/office/drawing/2014/main" id="{E43B03E2-4412-4620-AE9A-6193E4747C64}"/>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48" name="Rectangle 14">
              <a:extLst>
                <a:ext uri="{FF2B5EF4-FFF2-40B4-BE49-F238E27FC236}">
                  <a16:creationId xmlns:a16="http://schemas.microsoft.com/office/drawing/2014/main" id="{547C1452-6464-4F2D-B3BF-1DA39F34FA4D}"/>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9" name="Text Placeholder 12">
              <a:extLst>
                <a:ext uri="{FF2B5EF4-FFF2-40B4-BE49-F238E27FC236}">
                  <a16:creationId xmlns:a16="http://schemas.microsoft.com/office/drawing/2014/main" id="{92848159-9C48-4242-B8F0-A8EB4D07543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03</a:t>
              </a:r>
            </a:p>
          </p:txBody>
        </p:sp>
      </p:grpSp>
      <p:grpSp>
        <p:nvGrpSpPr>
          <p:cNvPr id="50" name="Group 16">
            <a:extLst>
              <a:ext uri="{FF2B5EF4-FFF2-40B4-BE49-F238E27FC236}">
                <a16:creationId xmlns:a16="http://schemas.microsoft.com/office/drawing/2014/main" id="{70B85F75-68E6-4513-87C4-E6DDEB24CBC1}"/>
              </a:ext>
            </a:extLst>
          </p:cNvPr>
          <p:cNvGrpSpPr/>
          <p:nvPr/>
        </p:nvGrpSpPr>
        <p:grpSpPr>
          <a:xfrm>
            <a:off x="7212637" y="2537119"/>
            <a:ext cx="1959800" cy="980483"/>
            <a:chOff x="827584" y="2315185"/>
            <a:chExt cx="1800000" cy="1008000"/>
          </a:xfrm>
        </p:grpSpPr>
        <p:sp>
          <p:nvSpPr>
            <p:cNvPr id="51" name="Right Arrow 17">
              <a:extLst>
                <a:ext uri="{FF2B5EF4-FFF2-40B4-BE49-F238E27FC236}">
                  <a16:creationId xmlns:a16="http://schemas.microsoft.com/office/drawing/2014/main" id="{9D087BF2-7D85-4437-A000-0E793327FD1E}"/>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2" name="Rectangle 18">
              <a:extLst>
                <a:ext uri="{FF2B5EF4-FFF2-40B4-BE49-F238E27FC236}">
                  <a16:creationId xmlns:a16="http://schemas.microsoft.com/office/drawing/2014/main" id="{2B56A0F6-D47C-4DA8-9A18-E3E2B74FA86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3" name="Rectangle 19">
              <a:extLst>
                <a:ext uri="{FF2B5EF4-FFF2-40B4-BE49-F238E27FC236}">
                  <a16:creationId xmlns:a16="http://schemas.microsoft.com/office/drawing/2014/main" id="{B0BC4F56-4C47-4D53-8066-FF21EDF3E6DD}"/>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4" name="Text Placeholder 12">
              <a:extLst>
                <a:ext uri="{FF2B5EF4-FFF2-40B4-BE49-F238E27FC236}">
                  <a16:creationId xmlns:a16="http://schemas.microsoft.com/office/drawing/2014/main" id="{3D8DB6ED-AD29-42B3-8742-7548C91054AE}"/>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04</a:t>
              </a:r>
            </a:p>
          </p:txBody>
        </p:sp>
      </p:grpSp>
      <p:grpSp>
        <p:nvGrpSpPr>
          <p:cNvPr id="55" name="Group 21">
            <a:extLst>
              <a:ext uri="{FF2B5EF4-FFF2-40B4-BE49-F238E27FC236}">
                <a16:creationId xmlns:a16="http://schemas.microsoft.com/office/drawing/2014/main" id="{1F5C5283-29D0-4FAC-9071-8908C02268FA}"/>
              </a:ext>
            </a:extLst>
          </p:cNvPr>
          <p:cNvGrpSpPr/>
          <p:nvPr/>
        </p:nvGrpSpPr>
        <p:grpSpPr>
          <a:xfrm>
            <a:off x="9346237" y="2572783"/>
            <a:ext cx="1959800" cy="980483"/>
            <a:chOff x="827584" y="2315185"/>
            <a:chExt cx="1800000" cy="1008000"/>
          </a:xfrm>
        </p:grpSpPr>
        <p:sp>
          <p:nvSpPr>
            <p:cNvPr id="56" name="Right Arrow 22">
              <a:extLst>
                <a:ext uri="{FF2B5EF4-FFF2-40B4-BE49-F238E27FC236}">
                  <a16:creationId xmlns:a16="http://schemas.microsoft.com/office/drawing/2014/main" id="{4F8A1AC4-4851-4BF1-AC98-16D7336E555D}"/>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7" name="Rectangle 23">
              <a:extLst>
                <a:ext uri="{FF2B5EF4-FFF2-40B4-BE49-F238E27FC236}">
                  <a16:creationId xmlns:a16="http://schemas.microsoft.com/office/drawing/2014/main" id="{9791FE51-3357-464E-BA11-1E0B7DED8D9E}"/>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8" name="Rectangle 24">
              <a:extLst>
                <a:ext uri="{FF2B5EF4-FFF2-40B4-BE49-F238E27FC236}">
                  <a16:creationId xmlns:a16="http://schemas.microsoft.com/office/drawing/2014/main" id="{FE101516-798F-437B-830E-39CF2CD64E01}"/>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9" name="Text Placeholder 12">
              <a:extLst>
                <a:ext uri="{FF2B5EF4-FFF2-40B4-BE49-F238E27FC236}">
                  <a16:creationId xmlns:a16="http://schemas.microsoft.com/office/drawing/2014/main" id="{12BA8D91-C5AD-47B7-8B19-5BDEFE60AE7A}"/>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05</a:t>
              </a:r>
            </a:p>
          </p:txBody>
        </p:sp>
      </p:grpSp>
      <p:grpSp>
        <p:nvGrpSpPr>
          <p:cNvPr id="60" name="Group 6">
            <a:extLst>
              <a:ext uri="{FF2B5EF4-FFF2-40B4-BE49-F238E27FC236}">
                <a16:creationId xmlns:a16="http://schemas.microsoft.com/office/drawing/2014/main" id="{295AD558-88EF-49E9-8046-ADE7D1916201}"/>
              </a:ext>
            </a:extLst>
          </p:cNvPr>
          <p:cNvGrpSpPr/>
          <p:nvPr/>
        </p:nvGrpSpPr>
        <p:grpSpPr>
          <a:xfrm>
            <a:off x="714238" y="2503395"/>
            <a:ext cx="1986020" cy="980483"/>
            <a:chOff x="827584" y="2315185"/>
            <a:chExt cx="1800000" cy="1008000"/>
          </a:xfrm>
        </p:grpSpPr>
        <p:sp>
          <p:nvSpPr>
            <p:cNvPr id="61" name="Right Arrow 7">
              <a:extLst>
                <a:ext uri="{FF2B5EF4-FFF2-40B4-BE49-F238E27FC236}">
                  <a16:creationId xmlns:a16="http://schemas.microsoft.com/office/drawing/2014/main" id="{002955AD-7D38-496B-B154-00FA59FF8D90}"/>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62" name="Rectangle 8">
              <a:extLst>
                <a:ext uri="{FF2B5EF4-FFF2-40B4-BE49-F238E27FC236}">
                  <a16:creationId xmlns:a16="http://schemas.microsoft.com/office/drawing/2014/main" id="{E6DB2F35-8F04-4D49-A2CA-C0D9DAFFB1B6}"/>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3" name="Rectangle 9">
              <a:extLst>
                <a:ext uri="{FF2B5EF4-FFF2-40B4-BE49-F238E27FC236}">
                  <a16:creationId xmlns:a16="http://schemas.microsoft.com/office/drawing/2014/main" id="{C422EB1D-F776-4F7D-A1C4-E8F45D32710A}"/>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4" name="Text Placeholder 12">
              <a:extLst>
                <a:ext uri="{FF2B5EF4-FFF2-40B4-BE49-F238E27FC236}">
                  <a16:creationId xmlns:a16="http://schemas.microsoft.com/office/drawing/2014/main" id="{689D80FB-7262-40E7-8D62-6B860FFDDF1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01</a:t>
              </a:r>
            </a:p>
          </p:txBody>
        </p:sp>
      </p:grpSp>
      <p:grpSp>
        <p:nvGrpSpPr>
          <p:cNvPr id="65" name="Group 21">
            <a:extLst>
              <a:ext uri="{FF2B5EF4-FFF2-40B4-BE49-F238E27FC236}">
                <a16:creationId xmlns:a16="http://schemas.microsoft.com/office/drawing/2014/main" id="{F3CF64A3-E385-4A47-93E9-C97DC8410F16}"/>
              </a:ext>
            </a:extLst>
          </p:cNvPr>
          <p:cNvGrpSpPr/>
          <p:nvPr/>
        </p:nvGrpSpPr>
        <p:grpSpPr>
          <a:xfrm>
            <a:off x="11449850" y="2503395"/>
            <a:ext cx="1959800" cy="980483"/>
            <a:chOff x="827584" y="2315185"/>
            <a:chExt cx="1800000" cy="1008000"/>
          </a:xfrm>
        </p:grpSpPr>
        <p:sp>
          <p:nvSpPr>
            <p:cNvPr id="66" name="Right Arrow 22">
              <a:extLst>
                <a:ext uri="{FF2B5EF4-FFF2-40B4-BE49-F238E27FC236}">
                  <a16:creationId xmlns:a16="http://schemas.microsoft.com/office/drawing/2014/main" id="{152FAA33-1343-4E86-B190-30EACA3459A6}"/>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8" name="Rectangle 23">
              <a:extLst>
                <a:ext uri="{FF2B5EF4-FFF2-40B4-BE49-F238E27FC236}">
                  <a16:creationId xmlns:a16="http://schemas.microsoft.com/office/drawing/2014/main" id="{DAF4C076-C98F-426B-B971-4905D65085DA}"/>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9" name="Rectangle 24">
              <a:extLst>
                <a:ext uri="{FF2B5EF4-FFF2-40B4-BE49-F238E27FC236}">
                  <a16:creationId xmlns:a16="http://schemas.microsoft.com/office/drawing/2014/main" id="{605D374C-B72D-4020-A98E-6402E791D2D1}"/>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72" name="Text Placeholder 12">
              <a:extLst>
                <a:ext uri="{FF2B5EF4-FFF2-40B4-BE49-F238E27FC236}">
                  <a16:creationId xmlns:a16="http://schemas.microsoft.com/office/drawing/2014/main" id="{E2BCA0FD-30DC-47DD-BD39-6FD1394E7FB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06</a:t>
              </a:r>
            </a:p>
          </p:txBody>
        </p:sp>
      </p:grpSp>
      <p:sp>
        <p:nvSpPr>
          <p:cNvPr id="73" name="Rectangle 26">
            <a:extLst>
              <a:ext uri="{FF2B5EF4-FFF2-40B4-BE49-F238E27FC236}">
                <a16:creationId xmlns:a16="http://schemas.microsoft.com/office/drawing/2014/main" id="{E437A5A2-85D7-4535-89ED-998D9C66B002}"/>
              </a:ext>
            </a:extLst>
          </p:cNvPr>
          <p:cNvSpPr/>
          <p:nvPr/>
        </p:nvSpPr>
        <p:spPr>
          <a:xfrm>
            <a:off x="2819399" y="3513196"/>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74" name="TextBox 73">
            <a:extLst>
              <a:ext uri="{FF2B5EF4-FFF2-40B4-BE49-F238E27FC236}">
                <a16:creationId xmlns:a16="http://schemas.microsoft.com/office/drawing/2014/main" id="{66D81456-A91E-424E-AE75-0DC72C9939EA}"/>
              </a:ext>
            </a:extLst>
          </p:cNvPr>
          <p:cNvSpPr txBox="1"/>
          <p:nvPr/>
        </p:nvSpPr>
        <p:spPr>
          <a:xfrm>
            <a:off x="2927804" y="3972191"/>
            <a:ext cx="1818722" cy="2123658"/>
          </a:xfrm>
          <a:prstGeom prst="rect">
            <a:avLst/>
          </a:prstGeom>
          <a:noFill/>
        </p:spPr>
        <p:txBody>
          <a:bodyPr wrap="square" rtlCol="0">
            <a:spAutoFit/>
          </a:bodyPr>
          <a:lstStyle/>
          <a:p>
            <a:pPr algn="ctr">
              <a:lnSpc>
                <a:spcPct val="150000"/>
              </a:lnSpc>
              <a:spcBef>
                <a:spcPts val="600"/>
              </a:spcBef>
              <a:spcAft>
                <a:spcPts val="600"/>
              </a:spcAft>
            </a:pPr>
            <a:r>
              <a:rPr lang="en-US" sz="2200" b="1" i="1" kern="100" dirty="0" err="1">
                <a:solidFill>
                  <a:srgbClr val="000000"/>
                </a:solidFill>
                <a:effectLst/>
                <a:latin typeface="Segoe UI" panose="020B0502040204020203" pitchFamily="34" charset="0"/>
                <a:ea typeface="Aptos"/>
                <a:cs typeface="Segoe UI" panose="020B0502040204020203" pitchFamily="34" charset="0"/>
              </a:rPr>
              <a:t>Xác</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lập</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mô</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hình</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tăng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trưởng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mới</a:t>
            </a:r>
            <a:endParaRPr lang="vi-VN" sz="2200" dirty="0">
              <a:latin typeface="Segoe UI" panose="020B0502040204020203" pitchFamily="34" charset="0"/>
              <a:cs typeface="Segoe UI" panose="020B0502040204020203" pitchFamily="34" charset="0"/>
            </a:endParaRPr>
          </a:p>
        </p:txBody>
      </p:sp>
      <p:sp>
        <p:nvSpPr>
          <p:cNvPr id="83" name="Rectangle 26">
            <a:extLst>
              <a:ext uri="{FF2B5EF4-FFF2-40B4-BE49-F238E27FC236}">
                <a16:creationId xmlns:a16="http://schemas.microsoft.com/office/drawing/2014/main" id="{BC426AF7-7690-462E-A724-B6A2BF0096EF}"/>
              </a:ext>
            </a:extLst>
          </p:cNvPr>
          <p:cNvSpPr/>
          <p:nvPr/>
        </p:nvSpPr>
        <p:spPr>
          <a:xfrm>
            <a:off x="638037" y="3502978"/>
            <a:ext cx="198601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600" dirty="0">
              <a:solidFill>
                <a:schemeClr val="tx1"/>
              </a:solidFill>
              <a:latin typeface="Segoe UI" panose="020B0502040204020203" pitchFamily="34" charset="0"/>
              <a:cs typeface="Segoe UI" panose="020B0502040204020203" pitchFamily="34" charset="0"/>
            </a:endParaRPr>
          </a:p>
        </p:txBody>
      </p:sp>
      <p:grpSp>
        <p:nvGrpSpPr>
          <p:cNvPr id="85" name="Group 21">
            <a:extLst>
              <a:ext uri="{FF2B5EF4-FFF2-40B4-BE49-F238E27FC236}">
                <a16:creationId xmlns:a16="http://schemas.microsoft.com/office/drawing/2014/main" id="{4914064E-92FD-4F98-8569-9BE337AD854B}"/>
              </a:ext>
            </a:extLst>
          </p:cNvPr>
          <p:cNvGrpSpPr/>
          <p:nvPr/>
        </p:nvGrpSpPr>
        <p:grpSpPr>
          <a:xfrm>
            <a:off x="13587489" y="2472634"/>
            <a:ext cx="1959798" cy="980483"/>
            <a:chOff x="827584" y="2315185"/>
            <a:chExt cx="1800000" cy="1008000"/>
          </a:xfrm>
        </p:grpSpPr>
        <p:sp>
          <p:nvSpPr>
            <p:cNvPr id="86" name="Right Arrow 22">
              <a:extLst>
                <a:ext uri="{FF2B5EF4-FFF2-40B4-BE49-F238E27FC236}">
                  <a16:creationId xmlns:a16="http://schemas.microsoft.com/office/drawing/2014/main" id="{036D3CB5-7BF9-4998-85AD-F04447C5D3EB}"/>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87" name="Rectangle 23">
              <a:extLst>
                <a:ext uri="{FF2B5EF4-FFF2-40B4-BE49-F238E27FC236}">
                  <a16:creationId xmlns:a16="http://schemas.microsoft.com/office/drawing/2014/main" id="{3BD1140B-9DCC-4E55-8933-5234006A40A8}"/>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88" name="Rectangle 24">
              <a:extLst>
                <a:ext uri="{FF2B5EF4-FFF2-40B4-BE49-F238E27FC236}">
                  <a16:creationId xmlns:a16="http://schemas.microsoft.com/office/drawing/2014/main" id="{BCE7C100-3E4F-48EE-9B6E-65298C1ADBD1}"/>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89" name="Text Placeholder 12">
              <a:extLst>
                <a:ext uri="{FF2B5EF4-FFF2-40B4-BE49-F238E27FC236}">
                  <a16:creationId xmlns:a16="http://schemas.microsoft.com/office/drawing/2014/main" id="{FB557A2A-0EB0-4F00-8A93-1B7497121DA3}"/>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07</a:t>
              </a:r>
            </a:p>
          </p:txBody>
        </p:sp>
      </p:grpSp>
      <p:sp>
        <p:nvSpPr>
          <p:cNvPr id="91" name="TextBox 90">
            <a:extLst>
              <a:ext uri="{FF2B5EF4-FFF2-40B4-BE49-F238E27FC236}">
                <a16:creationId xmlns:a16="http://schemas.microsoft.com/office/drawing/2014/main" id="{6C4D36B4-73C4-4385-8A70-F2DFCF0906DB}"/>
              </a:ext>
            </a:extLst>
          </p:cNvPr>
          <p:cNvSpPr txBox="1"/>
          <p:nvPr/>
        </p:nvSpPr>
        <p:spPr>
          <a:xfrm>
            <a:off x="679854" y="3543104"/>
            <a:ext cx="1877383" cy="3647152"/>
          </a:xfrm>
          <a:prstGeom prst="rect">
            <a:avLst/>
          </a:prstGeom>
          <a:noFill/>
        </p:spPr>
        <p:txBody>
          <a:bodyPr wrap="square">
            <a:spAutoFit/>
          </a:bodyPr>
          <a:lstStyle/>
          <a:p>
            <a:pPr algn="ctr">
              <a:lnSpc>
                <a:spcPct val="150000"/>
              </a:lnSpc>
              <a:spcBef>
                <a:spcPts val="600"/>
              </a:spcBef>
              <a:spcAft>
                <a:spcPts val="600"/>
              </a:spcAft>
            </a:pP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Hoàn</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thiện</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thể</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err="1">
                <a:solidFill>
                  <a:srgbClr val="000000"/>
                </a:solidFill>
                <a:effectLst/>
                <a:latin typeface="Segoe UI" panose="020B0502040204020203" pitchFamily="34" charset="0"/>
                <a:ea typeface="Aptos"/>
                <a:cs typeface="Segoe UI" panose="020B0502040204020203" pitchFamily="34" charset="0"/>
              </a:rPr>
              <a:t>chế</a:t>
            </a:r>
            <a:r>
              <a:rPr lang="en-US" sz="2200" b="1" i="1" kern="100" spc="20">
                <a:solidFill>
                  <a:srgbClr val="000000"/>
                </a:solidFill>
                <a:effectLst/>
                <a:latin typeface="Segoe UI" panose="020B0502040204020203" pitchFamily="34" charset="0"/>
                <a:ea typeface="Aptos"/>
                <a:cs typeface="Segoe UI" panose="020B0502040204020203" pitchFamily="34" charset="0"/>
              </a:rPr>
              <a:t> </a:t>
            </a:r>
            <a:br>
              <a:rPr lang="en-US" sz="2200" b="1" i="1" kern="100" spc="20">
                <a:solidFill>
                  <a:srgbClr val="000000"/>
                </a:solidFill>
                <a:effectLst/>
                <a:latin typeface="Segoe UI" panose="020B0502040204020203" pitchFamily="34" charset="0"/>
                <a:ea typeface="Aptos"/>
                <a:cs typeface="Segoe UI" panose="020B0502040204020203" pitchFamily="34" charset="0"/>
              </a:rPr>
            </a:br>
            <a:r>
              <a:rPr lang="en-US" sz="2200" b="1" i="1" kern="100" spc="20">
                <a:solidFill>
                  <a:srgbClr val="000000"/>
                </a:solidFill>
                <a:effectLst/>
                <a:latin typeface="Segoe UI" panose="020B0502040204020203" pitchFamily="34" charset="0"/>
                <a:ea typeface="Aptos"/>
                <a:cs typeface="Segoe UI" panose="020B0502040204020203" pitchFamily="34" charset="0"/>
              </a:rPr>
              <a:t>phát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triển</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và</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Nhà</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nước</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pháp</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quyền</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xã</a:t>
            </a:r>
            <a:r>
              <a:rPr lang="en-US" sz="2200" b="1" i="1" kern="100" spc="20" dirty="0">
                <a:solidFill>
                  <a:srgbClr val="000000"/>
                </a:solidFill>
                <a:effectLst/>
                <a:latin typeface="Segoe UI" panose="020B0502040204020203" pitchFamily="34" charset="0"/>
                <a:ea typeface="Aptos"/>
                <a:cs typeface="Segoe UI" panose="020B0502040204020203" pitchFamily="34" charset="0"/>
              </a:rPr>
              <a:t> </a:t>
            </a:r>
            <a:r>
              <a:rPr lang="en-US" sz="2200" b="1" i="1" kern="100" spc="20" err="1">
                <a:solidFill>
                  <a:srgbClr val="000000"/>
                </a:solidFill>
                <a:effectLst/>
                <a:latin typeface="Segoe UI" panose="020B0502040204020203" pitchFamily="34" charset="0"/>
                <a:ea typeface="Aptos"/>
                <a:cs typeface="Segoe UI" panose="020B0502040204020203" pitchFamily="34" charset="0"/>
              </a:rPr>
              <a:t>hội</a:t>
            </a:r>
            <a:r>
              <a:rPr lang="en-US" sz="2200" b="1" i="1" kern="100" spc="20">
                <a:solidFill>
                  <a:srgbClr val="000000"/>
                </a:solidFill>
                <a:effectLst/>
                <a:latin typeface="Segoe UI" panose="020B0502040204020203" pitchFamily="34" charset="0"/>
                <a:ea typeface="Aptos"/>
                <a:cs typeface="Segoe UI" panose="020B0502040204020203" pitchFamily="34" charset="0"/>
              </a:rPr>
              <a:t> </a:t>
            </a:r>
            <a:br>
              <a:rPr lang="en-US" sz="2200" b="1" i="1" kern="100" spc="20">
                <a:solidFill>
                  <a:srgbClr val="000000"/>
                </a:solidFill>
                <a:effectLst/>
                <a:latin typeface="Segoe UI" panose="020B0502040204020203" pitchFamily="34" charset="0"/>
                <a:ea typeface="Aptos"/>
                <a:cs typeface="Segoe UI" panose="020B0502040204020203" pitchFamily="34" charset="0"/>
              </a:rPr>
            </a:br>
            <a:r>
              <a:rPr lang="en-US" sz="2200" b="1" i="1" kern="100" spc="20">
                <a:solidFill>
                  <a:srgbClr val="000000"/>
                </a:solidFill>
                <a:effectLst/>
                <a:latin typeface="Segoe UI" panose="020B0502040204020203" pitchFamily="34" charset="0"/>
                <a:ea typeface="Aptos"/>
                <a:cs typeface="Segoe UI" panose="020B0502040204020203" pitchFamily="34" charset="0"/>
              </a:rPr>
              <a:t>chủ </a:t>
            </a:r>
            <a:r>
              <a:rPr lang="en-US" sz="2200" b="1" i="1" kern="100" spc="20" dirty="0" err="1">
                <a:solidFill>
                  <a:srgbClr val="000000"/>
                </a:solidFill>
                <a:effectLst/>
                <a:latin typeface="Segoe UI" panose="020B0502040204020203" pitchFamily="34" charset="0"/>
                <a:ea typeface="Aptos"/>
                <a:cs typeface="Segoe UI" panose="020B0502040204020203" pitchFamily="34" charset="0"/>
              </a:rPr>
              <a:t>nghĩa</a:t>
            </a:r>
            <a:endParaRPr lang="en-US" sz="2200" dirty="0">
              <a:latin typeface="Segoe UI" panose="020B0502040204020203" pitchFamily="34" charset="0"/>
              <a:cs typeface="Segoe UI" panose="020B0502040204020203" pitchFamily="34" charset="0"/>
            </a:endParaRPr>
          </a:p>
        </p:txBody>
      </p:sp>
      <p:sp>
        <p:nvSpPr>
          <p:cNvPr id="90" name="Rectangle 26">
            <a:extLst>
              <a:ext uri="{FF2B5EF4-FFF2-40B4-BE49-F238E27FC236}">
                <a16:creationId xmlns:a16="http://schemas.microsoft.com/office/drawing/2014/main" id="{D08FE19C-4054-4E77-850D-B6522E60013B}"/>
              </a:ext>
            </a:extLst>
          </p:cNvPr>
          <p:cNvSpPr/>
          <p:nvPr/>
        </p:nvSpPr>
        <p:spPr>
          <a:xfrm>
            <a:off x="4941021" y="3513196"/>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egoe UI" panose="020B0502040204020203" pitchFamily="34" charset="0"/>
              <a:cs typeface="Segoe UI" panose="020B0502040204020203" pitchFamily="34" charset="0"/>
            </a:endParaRPr>
          </a:p>
        </p:txBody>
      </p:sp>
      <p:sp>
        <p:nvSpPr>
          <p:cNvPr id="92" name="Rectangle 26">
            <a:extLst>
              <a:ext uri="{FF2B5EF4-FFF2-40B4-BE49-F238E27FC236}">
                <a16:creationId xmlns:a16="http://schemas.microsoft.com/office/drawing/2014/main" id="{103A058A-81A0-47C8-A2E4-481C64565341}"/>
              </a:ext>
            </a:extLst>
          </p:cNvPr>
          <p:cNvSpPr/>
          <p:nvPr/>
        </p:nvSpPr>
        <p:spPr>
          <a:xfrm>
            <a:off x="7136438" y="3534674"/>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94" name="Rectangle 26">
            <a:extLst>
              <a:ext uri="{FF2B5EF4-FFF2-40B4-BE49-F238E27FC236}">
                <a16:creationId xmlns:a16="http://schemas.microsoft.com/office/drawing/2014/main" id="{74DE2D3E-4B1E-430D-8F94-3AD37EEA636F}"/>
              </a:ext>
            </a:extLst>
          </p:cNvPr>
          <p:cNvSpPr/>
          <p:nvPr/>
        </p:nvSpPr>
        <p:spPr>
          <a:xfrm>
            <a:off x="9270038" y="3534674"/>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95" name="Rectangle 26">
            <a:extLst>
              <a:ext uri="{FF2B5EF4-FFF2-40B4-BE49-F238E27FC236}">
                <a16:creationId xmlns:a16="http://schemas.microsoft.com/office/drawing/2014/main" id="{F740F71E-700B-47AE-9DBD-B1D699A00938}"/>
              </a:ext>
            </a:extLst>
          </p:cNvPr>
          <p:cNvSpPr/>
          <p:nvPr/>
        </p:nvSpPr>
        <p:spPr>
          <a:xfrm>
            <a:off x="11394195" y="3474212"/>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96" name="Rectangle 26">
            <a:extLst>
              <a:ext uri="{FF2B5EF4-FFF2-40B4-BE49-F238E27FC236}">
                <a16:creationId xmlns:a16="http://schemas.microsoft.com/office/drawing/2014/main" id="{18665555-59FE-453F-A3D8-F9D7A4710B15}"/>
              </a:ext>
            </a:extLst>
          </p:cNvPr>
          <p:cNvSpPr/>
          <p:nvPr/>
        </p:nvSpPr>
        <p:spPr>
          <a:xfrm>
            <a:off x="13511288" y="3453117"/>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97" name="TextBox 96">
            <a:extLst>
              <a:ext uri="{FF2B5EF4-FFF2-40B4-BE49-F238E27FC236}">
                <a16:creationId xmlns:a16="http://schemas.microsoft.com/office/drawing/2014/main" id="{CA29F4EE-80F8-4408-BB66-C0DAC8B64394}"/>
              </a:ext>
            </a:extLst>
          </p:cNvPr>
          <p:cNvSpPr txBox="1"/>
          <p:nvPr/>
        </p:nvSpPr>
        <p:spPr>
          <a:xfrm>
            <a:off x="4877170" y="3849087"/>
            <a:ext cx="1980492" cy="2631490"/>
          </a:xfrm>
          <a:prstGeom prst="rect">
            <a:avLst/>
          </a:prstGeom>
          <a:noFill/>
        </p:spPr>
        <p:txBody>
          <a:bodyPr wrap="square">
            <a:spAutoFit/>
          </a:bodyPr>
          <a:lstStyle/>
          <a:p>
            <a:pPr algn="ctr">
              <a:lnSpc>
                <a:spcPct val="150000"/>
              </a:lnSpc>
            </a:pPr>
            <a:r>
              <a:rPr lang="en-US" sz="2200" b="1" i="1" kern="100" dirty="0">
                <a:solidFill>
                  <a:srgbClr val="000000"/>
                </a:solidFill>
                <a:effectLst/>
                <a:latin typeface="Segoe UI" panose="020B0502040204020203" pitchFamily="34" charset="0"/>
                <a:ea typeface="Aptos"/>
                <a:cs typeface="Segoe UI" panose="020B0502040204020203" pitchFamily="34" charset="0"/>
              </a:rPr>
              <a:t>Khoa </a:t>
            </a:r>
            <a:r>
              <a:rPr lang="en-US" sz="2200" b="1" i="1" kern="100" dirty="0" err="1">
                <a:solidFill>
                  <a:srgbClr val="000000"/>
                </a:solidFill>
                <a:effectLst/>
                <a:latin typeface="Segoe UI" panose="020B0502040204020203" pitchFamily="34" charset="0"/>
                <a:ea typeface="Aptos"/>
                <a:cs typeface="Segoe UI" panose="020B0502040204020203" pitchFamily="34" charset="0"/>
              </a:rPr>
              <a:t>học</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công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nghệ</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đổi</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mới</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sáng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tạo</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và</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chuyển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đổi</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số</a:t>
            </a:r>
            <a:endParaRPr lang="en-US" sz="2200" dirty="0">
              <a:latin typeface="Segoe UI" panose="020B0502040204020203" pitchFamily="34" charset="0"/>
              <a:cs typeface="Segoe UI" panose="020B0502040204020203" pitchFamily="34" charset="0"/>
            </a:endParaRPr>
          </a:p>
        </p:txBody>
      </p:sp>
      <p:sp>
        <p:nvSpPr>
          <p:cNvPr id="98" name="TextBox 97">
            <a:extLst>
              <a:ext uri="{FF2B5EF4-FFF2-40B4-BE49-F238E27FC236}">
                <a16:creationId xmlns:a16="http://schemas.microsoft.com/office/drawing/2014/main" id="{A1828A71-4C82-4E9D-B199-3B737BFFC4A0}"/>
              </a:ext>
            </a:extLst>
          </p:cNvPr>
          <p:cNvSpPr txBox="1"/>
          <p:nvPr/>
        </p:nvSpPr>
        <p:spPr>
          <a:xfrm>
            <a:off x="7212662" y="3919737"/>
            <a:ext cx="1815277" cy="1615827"/>
          </a:xfrm>
          <a:prstGeom prst="rect">
            <a:avLst/>
          </a:prstGeom>
          <a:noFill/>
        </p:spPr>
        <p:txBody>
          <a:bodyPr wrap="square">
            <a:spAutoFit/>
          </a:bodyPr>
          <a:lstStyle/>
          <a:p>
            <a:pPr algn="ctr">
              <a:lnSpc>
                <a:spcPct val="150000"/>
              </a:lnSpc>
            </a:pPr>
            <a:r>
              <a:rPr lang="en-US" sz="2200" b="1" i="1" kern="100" dirty="0" err="1">
                <a:solidFill>
                  <a:srgbClr val="000000"/>
                </a:solidFill>
                <a:effectLst/>
                <a:latin typeface="Segoe UI" panose="020B0502040204020203" pitchFamily="34" charset="0"/>
                <a:ea typeface="Aptos"/>
                <a:cs typeface="Segoe UI" panose="020B0502040204020203" pitchFamily="34" charset="0"/>
              </a:rPr>
              <a:t>Phát</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triển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văn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hoá</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và</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a:solidFill>
                  <a:srgbClr val="000000"/>
                </a:solidFill>
                <a:effectLst/>
                <a:latin typeface="Segoe UI" panose="020B0502040204020203" pitchFamily="34" charset="0"/>
                <a:ea typeface="Aptos"/>
                <a:cs typeface="Segoe UI" panose="020B0502040204020203" pitchFamily="34" charset="0"/>
              </a:rPr>
              <a:t>con </a:t>
            </a:r>
            <a:r>
              <a:rPr lang="en-US" sz="2200" b="1" i="1" kern="100" dirty="0" err="1">
                <a:solidFill>
                  <a:srgbClr val="000000"/>
                </a:solidFill>
                <a:effectLst/>
                <a:latin typeface="Segoe UI" panose="020B0502040204020203" pitchFamily="34" charset="0"/>
                <a:ea typeface="Aptos"/>
                <a:cs typeface="Segoe UI" panose="020B0502040204020203" pitchFamily="34" charset="0"/>
              </a:rPr>
              <a:t>người</a:t>
            </a:r>
            <a:endParaRPr lang="en-US" sz="2200" dirty="0">
              <a:latin typeface="Segoe UI" panose="020B0502040204020203" pitchFamily="34" charset="0"/>
              <a:cs typeface="Segoe UI" panose="020B0502040204020203" pitchFamily="34" charset="0"/>
            </a:endParaRPr>
          </a:p>
        </p:txBody>
      </p:sp>
      <p:sp>
        <p:nvSpPr>
          <p:cNvPr id="99" name="TextBox 98">
            <a:extLst>
              <a:ext uri="{FF2B5EF4-FFF2-40B4-BE49-F238E27FC236}">
                <a16:creationId xmlns:a16="http://schemas.microsoft.com/office/drawing/2014/main" id="{AA2D5DC9-DE3B-4510-8004-413929C40182}"/>
              </a:ext>
            </a:extLst>
          </p:cNvPr>
          <p:cNvSpPr txBox="1"/>
          <p:nvPr/>
        </p:nvSpPr>
        <p:spPr>
          <a:xfrm>
            <a:off x="9298673" y="3962585"/>
            <a:ext cx="1890316" cy="1615827"/>
          </a:xfrm>
          <a:prstGeom prst="rect">
            <a:avLst/>
          </a:prstGeom>
          <a:noFill/>
        </p:spPr>
        <p:txBody>
          <a:bodyPr wrap="square">
            <a:spAutoFit/>
          </a:bodyPr>
          <a:lstStyle/>
          <a:p>
            <a:pPr algn="ctr">
              <a:lnSpc>
                <a:spcPct val="150000"/>
              </a:lnSpc>
            </a:pPr>
            <a:r>
              <a:rPr lang="en-US" sz="2200" b="1" i="1" kern="100" dirty="0" err="1">
                <a:solidFill>
                  <a:srgbClr val="000000"/>
                </a:solidFill>
                <a:effectLst/>
                <a:latin typeface="Segoe UI" panose="020B0502040204020203" pitchFamily="34" charset="0"/>
                <a:ea typeface="Aptos"/>
                <a:cs typeface="Segoe UI" panose="020B0502040204020203" pitchFamily="34" charset="0"/>
              </a:rPr>
              <a:t>Quốc</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phòng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a:solidFill>
                  <a:srgbClr val="000000"/>
                </a:solidFill>
                <a:effectLst/>
                <a:latin typeface="Segoe UI" panose="020B0502040204020203" pitchFamily="34" charset="0"/>
                <a:ea typeface="Aptos"/>
                <a:cs typeface="Segoe UI" panose="020B0502040204020203" pitchFamily="34" charset="0"/>
              </a:rPr>
              <a:t>an </a:t>
            </a:r>
            <a:r>
              <a:rPr lang="en-US" sz="2200" b="1" i="1" kern="100" dirty="0" err="1">
                <a:solidFill>
                  <a:srgbClr val="000000"/>
                </a:solidFill>
                <a:effectLst/>
                <a:latin typeface="Segoe UI" panose="020B0502040204020203" pitchFamily="34" charset="0"/>
                <a:ea typeface="Aptos"/>
                <a:cs typeface="Segoe UI" panose="020B0502040204020203" pitchFamily="34" charset="0"/>
              </a:rPr>
              <a:t>ninh</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và</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đối</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ngoại</a:t>
            </a:r>
            <a:endParaRPr lang="en-US" sz="2200" dirty="0">
              <a:latin typeface="Segoe UI" panose="020B0502040204020203" pitchFamily="34" charset="0"/>
              <a:cs typeface="Segoe UI" panose="020B0502040204020203" pitchFamily="34" charset="0"/>
            </a:endParaRPr>
          </a:p>
        </p:txBody>
      </p:sp>
      <p:sp>
        <p:nvSpPr>
          <p:cNvPr id="100" name="TextBox 99">
            <a:extLst>
              <a:ext uri="{FF2B5EF4-FFF2-40B4-BE49-F238E27FC236}">
                <a16:creationId xmlns:a16="http://schemas.microsoft.com/office/drawing/2014/main" id="{EBF0A752-28A0-42A6-A108-0948B9196DD9}"/>
              </a:ext>
            </a:extLst>
          </p:cNvPr>
          <p:cNvSpPr txBox="1"/>
          <p:nvPr/>
        </p:nvSpPr>
        <p:spPr>
          <a:xfrm>
            <a:off x="11408971" y="3972191"/>
            <a:ext cx="1959799" cy="2631490"/>
          </a:xfrm>
          <a:prstGeom prst="rect">
            <a:avLst/>
          </a:prstGeom>
          <a:noFill/>
        </p:spPr>
        <p:txBody>
          <a:bodyPr wrap="square">
            <a:spAutoFit/>
          </a:bodyPr>
          <a:lstStyle/>
          <a:p>
            <a:pPr algn="ctr">
              <a:lnSpc>
                <a:spcPct val="150000"/>
              </a:lnSpc>
            </a:pPr>
            <a:r>
              <a:rPr lang="en-US" sz="2200" b="1" i="1" kern="100" dirty="0" err="1">
                <a:solidFill>
                  <a:srgbClr val="000000"/>
                </a:solidFill>
                <a:effectLst/>
                <a:latin typeface="Segoe UI" panose="020B0502040204020203" pitchFamily="34" charset="0"/>
                <a:ea typeface="Aptos"/>
                <a:cs typeface="Segoe UI" panose="020B0502040204020203" pitchFamily="34" charset="0"/>
              </a:rPr>
              <a:t>Xây</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dựng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chỉnh</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đốn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Đảng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và</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hệ</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thống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chính</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trị</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endParaRPr lang="en-US" sz="2200" dirty="0">
              <a:latin typeface="Segoe UI" panose="020B0502040204020203" pitchFamily="34" charset="0"/>
              <a:cs typeface="Segoe UI" panose="020B0502040204020203" pitchFamily="34" charset="0"/>
            </a:endParaRPr>
          </a:p>
        </p:txBody>
      </p:sp>
      <p:sp>
        <p:nvSpPr>
          <p:cNvPr id="101" name="TextBox 100">
            <a:extLst>
              <a:ext uri="{FF2B5EF4-FFF2-40B4-BE49-F238E27FC236}">
                <a16:creationId xmlns:a16="http://schemas.microsoft.com/office/drawing/2014/main" id="{F00DF751-08AA-40F1-814D-A4CD273FDBAB}"/>
              </a:ext>
            </a:extLst>
          </p:cNvPr>
          <p:cNvSpPr txBox="1"/>
          <p:nvPr/>
        </p:nvSpPr>
        <p:spPr>
          <a:xfrm>
            <a:off x="13609260" y="4069695"/>
            <a:ext cx="1740815" cy="1107996"/>
          </a:xfrm>
          <a:prstGeom prst="rect">
            <a:avLst/>
          </a:prstGeom>
          <a:noFill/>
        </p:spPr>
        <p:txBody>
          <a:bodyPr wrap="square">
            <a:spAutoFit/>
          </a:bodyPr>
          <a:lstStyle/>
          <a:p>
            <a:pPr algn="ctr">
              <a:lnSpc>
                <a:spcPct val="150000"/>
              </a:lnSpc>
            </a:pPr>
            <a:r>
              <a:rPr lang="en-US" sz="2200" b="1" i="1" kern="100" dirty="0" err="1">
                <a:solidFill>
                  <a:srgbClr val="000000"/>
                </a:solidFill>
                <a:effectLst/>
                <a:latin typeface="Segoe UI" panose="020B0502040204020203" pitchFamily="34" charset="0"/>
                <a:ea typeface="Aptos"/>
                <a:cs typeface="Segoe UI" panose="020B0502040204020203" pitchFamily="34" charset="0"/>
              </a:rPr>
              <a:t>Xây</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dựng</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br>
              <a:rPr lang="en-US" sz="2200" b="1" i="1" kern="100" dirty="0">
                <a:solidFill>
                  <a:srgbClr val="000000"/>
                </a:solidFill>
                <a:effectLst/>
                <a:latin typeface="Segoe UI" panose="020B0502040204020203" pitchFamily="34" charset="0"/>
                <a:ea typeface="Aptos"/>
                <a:cs typeface="Segoe UI" panose="020B0502040204020203" pitchFamily="34" charset="0"/>
              </a:rPr>
            </a:br>
            <a:r>
              <a:rPr lang="en-US" sz="2200" b="1" i="1" kern="100" dirty="0" err="1">
                <a:solidFill>
                  <a:srgbClr val="000000"/>
                </a:solidFill>
                <a:effectLst/>
                <a:latin typeface="Segoe UI" panose="020B0502040204020203" pitchFamily="34" charset="0"/>
                <a:ea typeface="Aptos"/>
                <a:cs typeface="Segoe UI" panose="020B0502040204020203" pitchFamily="34" charset="0"/>
              </a:rPr>
              <a:t>xã</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hội</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endParaRPr lang="en-US" sz="2200" dirty="0">
              <a:latin typeface="Segoe UI" panose="020B0502040204020203" pitchFamily="34" charset="0"/>
              <a:cs typeface="Segoe UI" panose="020B0502040204020203" pitchFamily="34" charset="0"/>
            </a:endParaRPr>
          </a:p>
        </p:txBody>
      </p:sp>
      <p:grpSp>
        <p:nvGrpSpPr>
          <p:cNvPr id="102" name="Group 21">
            <a:extLst>
              <a:ext uri="{FF2B5EF4-FFF2-40B4-BE49-F238E27FC236}">
                <a16:creationId xmlns:a16="http://schemas.microsoft.com/office/drawing/2014/main" id="{C3445BC6-5C7E-42F8-9834-1C6CAD5C58CD}"/>
              </a:ext>
            </a:extLst>
          </p:cNvPr>
          <p:cNvGrpSpPr/>
          <p:nvPr/>
        </p:nvGrpSpPr>
        <p:grpSpPr>
          <a:xfrm>
            <a:off x="15730013" y="2469461"/>
            <a:ext cx="1959800" cy="980483"/>
            <a:chOff x="827584" y="2315185"/>
            <a:chExt cx="1800000" cy="1008000"/>
          </a:xfrm>
        </p:grpSpPr>
        <p:sp>
          <p:nvSpPr>
            <p:cNvPr id="103" name="Right Arrow 22">
              <a:extLst>
                <a:ext uri="{FF2B5EF4-FFF2-40B4-BE49-F238E27FC236}">
                  <a16:creationId xmlns:a16="http://schemas.microsoft.com/office/drawing/2014/main" id="{EA75499C-C05B-4EE7-81FB-C40573D45856}"/>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104" name="Rectangle 23">
              <a:extLst>
                <a:ext uri="{FF2B5EF4-FFF2-40B4-BE49-F238E27FC236}">
                  <a16:creationId xmlns:a16="http://schemas.microsoft.com/office/drawing/2014/main" id="{3B6D5ABD-1066-4D1D-B901-9746D9FD04E4}"/>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105" name="Rectangle 24">
              <a:extLst>
                <a:ext uri="{FF2B5EF4-FFF2-40B4-BE49-F238E27FC236}">
                  <a16:creationId xmlns:a16="http://schemas.microsoft.com/office/drawing/2014/main" id="{A272C8A6-3D9F-439B-A5FC-B4587743A83C}"/>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106" name="Text Placeholder 12">
              <a:extLst>
                <a:ext uri="{FF2B5EF4-FFF2-40B4-BE49-F238E27FC236}">
                  <a16:creationId xmlns:a16="http://schemas.microsoft.com/office/drawing/2014/main" id="{6E38CDFA-A183-415F-8423-3D9C3475C57C}"/>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08</a:t>
              </a:r>
            </a:p>
          </p:txBody>
        </p:sp>
      </p:grpSp>
      <p:sp>
        <p:nvSpPr>
          <p:cNvPr id="107" name="Rectangle 26">
            <a:extLst>
              <a:ext uri="{FF2B5EF4-FFF2-40B4-BE49-F238E27FC236}">
                <a16:creationId xmlns:a16="http://schemas.microsoft.com/office/drawing/2014/main" id="{3B548333-75FD-4F07-B29D-483E9886F79C}"/>
              </a:ext>
            </a:extLst>
          </p:cNvPr>
          <p:cNvSpPr/>
          <p:nvPr/>
        </p:nvSpPr>
        <p:spPr>
          <a:xfrm>
            <a:off x="15653812" y="3431352"/>
            <a:ext cx="1959799" cy="3942697"/>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108" name="TextBox 107">
            <a:extLst>
              <a:ext uri="{FF2B5EF4-FFF2-40B4-BE49-F238E27FC236}">
                <a16:creationId xmlns:a16="http://schemas.microsoft.com/office/drawing/2014/main" id="{2524F68C-4C7E-4F8D-A1A0-9450769BC8B0}"/>
              </a:ext>
            </a:extLst>
          </p:cNvPr>
          <p:cNvSpPr txBox="1"/>
          <p:nvPr/>
        </p:nvSpPr>
        <p:spPr>
          <a:xfrm>
            <a:off x="15730013" y="3987909"/>
            <a:ext cx="1809650" cy="1615827"/>
          </a:xfrm>
          <a:prstGeom prst="rect">
            <a:avLst/>
          </a:prstGeom>
          <a:noFill/>
        </p:spPr>
        <p:txBody>
          <a:bodyPr wrap="square">
            <a:spAutoFit/>
          </a:bodyPr>
          <a:lstStyle/>
          <a:p>
            <a:pPr algn="ctr">
              <a:lnSpc>
                <a:spcPct val="150000"/>
              </a:lnSpc>
            </a:pPr>
            <a:r>
              <a:rPr lang="en-US" sz="2200" b="1" i="1" kern="100" dirty="0" err="1">
                <a:solidFill>
                  <a:srgbClr val="000000"/>
                </a:solidFill>
                <a:effectLst/>
                <a:latin typeface="Segoe UI" panose="020B0502040204020203" pitchFamily="34" charset="0"/>
                <a:ea typeface="Aptos"/>
                <a:cs typeface="Segoe UI" panose="020B0502040204020203" pitchFamily="34" charset="0"/>
              </a:rPr>
              <a:t>Đại</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đoàn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kết</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toàn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dân</a:t>
            </a:r>
            <a:r>
              <a:rPr lang="en-US" sz="2200" b="1" i="1" kern="100" dirty="0">
                <a:solidFill>
                  <a:srgbClr val="000000"/>
                </a:solidFill>
                <a:effectLst/>
                <a:latin typeface="Segoe UI" panose="020B0502040204020203" pitchFamily="34" charset="0"/>
                <a:ea typeface="Aptos"/>
                <a:cs typeface="Segoe UI" panose="020B0502040204020203" pitchFamily="34" charset="0"/>
              </a:rPr>
              <a:t> </a:t>
            </a:r>
            <a:r>
              <a:rPr lang="en-US" sz="2200" b="1" i="1" kern="100" dirty="0" err="1">
                <a:solidFill>
                  <a:srgbClr val="000000"/>
                </a:solidFill>
                <a:effectLst/>
                <a:latin typeface="Segoe UI" panose="020B0502040204020203" pitchFamily="34" charset="0"/>
                <a:ea typeface="Aptos"/>
                <a:cs typeface="Segoe UI" panose="020B0502040204020203" pitchFamily="34" charset="0"/>
              </a:rPr>
              <a:t>tộc</a:t>
            </a:r>
            <a:endParaRPr lang="en-US" sz="2200" dirty="0">
              <a:latin typeface="Segoe UI" panose="020B0502040204020203" pitchFamily="34" charset="0"/>
              <a:cs typeface="Segoe UI" panose="020B0502040204020203" pitchFamily="34" charset="0"/>
            </a:endParaRPr>
          </a:p>
        </p:txBody>
      </p:sp>
      <p:grpSp>
        <p:nvGrpSpPr>
          <p:cNvPr id="67" name="그룹 73">
            <a:extLst>
              <a:ext uri="{FF2B5EF4-FFF2-40B4-BE49-F238E27FC236}">
                <a16:creationId xmlns:a16="http://schemas.microsoft.com/office/drawing/2014/main" id="{42C59B82-7435-40C5-AC6F-AA2AE99BD156}"/>
              </a:ext>
            </a:extLst>
          </p:cNvPr>
          <p:cNvGrpSpPr/>
          <p:nvPr/>
        </p:nvGrpSpPr>
        <p:grpSpPr>
          <a:xfrm>
            <a:off x="4701678" y="628721"/>
            <a:ext cx="10698704" cy="1128545"/>
            <a:chOff x="5069397" y="3941439"/>
            <a:chExt cx="248641" cy="1396996"/>
          </a:xfrm>
          <a:solidFill>
            <a:schemeClr val="bg1"/>
          </a:solidFill>
        </p:grpSpPr>
        <p:sp>
          <p:nvSpPr>
            <p:cNvPr id="70" name="Rectangle 16">
              <a:extLst>
                <a:ext uri="{FF2B5EF4-FFF2-40B4-BE49-F238E27FC236}">
                  <a16:creationId xmlns:a16="http://schemas.microsoft.com/office/drawing/2014/main" id="{F7A9B014-8478-4F64-A05D-ED97FE6B8545}"/>
                </a:ext>
              </a:extLst>
            </p:cNvPr>
            <p:cNvSpPr/>
            <p:nvPr/>
          </p:nvSpPr>
          <p:spPr>
            <a:xfrm>
              <a:off x="5069397" y="3941439"/>
              <a:ext cx="248641" cy="139699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8EEB500C-21A9-42E3-8B3D-897A5E3B94A4}"/>
                </a:ext>
              </a:extLst>
            </p:cNvPr>
            <p:cNvSpPr>
              <a:spLocks noChangeArrowheads="1"/>
            </p:cNvSpPr>
            <p:nvPr/>
          </p:nvSpPr>
          <p:spPr bwMode="auto">
            <a:xfrm>
              <a:off x="5073010" y="4155491"/>
              <a:ext cx="241416" cy="1028669"/>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4800" b="1">
                  <a:solidFill>
                    <a:srgbClr val="FFFF00"/>
                  </a:solidFill>
                  <a:latin typeface="Segoe UI Black" panose="020B0A02040204020203" pitchFamily="34" charset="0"/>
                  <a:ea typeface="Segoe UI Black" panose="020B0A02040204020203" pitchFamily="34" charset="0"/>
                  <a:cs typeface="Segoe UI" panose="020B0502040204020203" pitchFamily="34" charset="0"/>
                </a:rPr>
                <a:t>8 ĐỊNH HƯỚNG LỚN</a:t>
              </a:r>
              <a:endParaRPr lang="en-US" sz="48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75" name="Freeform 13">
            <a:extLst>
              <a:ext uri="{FF2B5EF4-FFF2-40B4-BE49-F238E27FC236}">
                <a16:creationId xmlns:a16="http://schemas.microsoft.com/office/drawing/2014/main" id="{1274D415-672B-4B2D-9F4C-029AEE68223C}"/>
              </a:ext>
            </a:extLst>
          </p:cNvPr>
          <p:cNvSpPr/>
          <p:nvPr/>
        </p:nvSpPr>
        <p:spPr>
          <a:xfrm>
            <a:off x="-21881" y="6963547"/>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sp>
      <p:sp>
        <p:nvSpPr>
          <p:cNvPr id="2" name="Slide Number Placeholder 1"/>
          <p:cNvSpPr>
            <a:spLocks noGrp="1"/>
          </p:cNvSpPr>
          <p:nvPr>
            <p:ph type="sldNum" sz="quarter" idx="12"/>
          </p:nvPr>
        </p:nvSpPr>
        <p:spPr>
          <a:xfrm>
            <a:off x="15471087" y="925830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23</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889620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barn(inVertical)">
                                      <p:cBhvr>
                                        <p:cTn id="7" dur="500"/>
                                        <p:tgtEl>
                                          <p:spTgt spid="67"/>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barn(inVertical)">
                                      <p:cBhvr>
                                        <p:cTn id="18" dur="500"/>
                                        <p:tgtEl>
                                          <p:spTgt spid="60"/>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1"/>
                                        </p:tgtEl>
                                        <p:attrNameLst>
                                          <p:attrName>style.visibility</p:attrName>
                                        </p:attrNameLst>
                                      </p:cBhvr>
                                      <p:to>
                                        <p:strVal val="visible"/>
                                      </p:to>
                                    </p:set>
                                    <p:animEffect transition="in" filter="barn(inVertical)">
                                      <p:cBhvr>
                                        <p:cTn id="21" dur="500"/>
                                        <p:tgtEl>
                                          <p:spTgt spid="9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3"/>
                                        </p:tgtEl>
                                        <p:attrNameLst>
                                          <p:attrName>style.visibility</p:attrName>
                                        </p:attrNameLst>
                                      </p:cBhvr>
                                      <p:to>
                                        <p:strVal val="visible"/>
                                      </p:to>
                                    </p:set>
                                    <p:animEffect transition="in" filter="barn(inVertical)">
                                      <p:cBhvr>
                                        <p:cTn id="24" dur="500"/>
                                        <p:tgtEl>
                                          <p:spTgt spid="8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down)">
                                      <p:cBhvr>
                                        <p:cTn id="29" dur="500"/>
                                        <p:tgtEl>
                                          <p:spTgt spid="4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wipe(down)">
                                      <p:cBhvr>
                                        <p:cTn id="32" dur="500"/>
                                        <p:tgtEl>
                                          <p:spTgt spid="7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ipe(down)">
                                      <p:cBhvr>
                                        <p:cTn id="35" dur="500"/>
                                        <p:tgtEl>
                                          <p:spTgt spid="73"/>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heel(1)">
                                      <p:cBhvr>
                                        <p:cTn id="40" dur="2000"/>
                                        <p:tgtEl>
                                          <p:spTgt spid="45"/>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97"/>
                                        </p:tgtEl>
                                        <p:attrNameLst>
                                          <p:attrName>style.visibility</p:attrName>
                                        </p:attrNameLst>
                                      </p:cBhvr>
                                      <p:to>
                                        <p:strVal val="visible"/>
                                      </p:to>
                                    </p:set>
                                    <p:animEffect transition="in" filter="wheel(1)">
                                      <p:cBhvr>
                                        <p:cTn id="43" dur="2000"/>
                                        <p:tgtEl>
                                          <p:spTgt spid="97"/>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90"/>
                                        </p:tgtEl>
                                        <p:attrNameLst>
                                          <p:attrName>style.visibility</p:attrName>
                                        </p:attrNameLst>
                                      </p:cBhvr>
                                      <p:to>
                                        <p:strVal val="visible"/>
                                      </p:to>
                                    </p:set>
                                    <p:animEffect transition="in" filter="wheel(1)">
                                      <p:cBhvr>
                                        <p:cTn id="46" dur="2000"/>
                                        <p:tgtEl>
                                          <p:spTgt spid="90"/>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wheel(1)">
                                      <p:cBhvr>
                                        <p:cTn id="51" dur="2000"/>
                                        <p:tgtEl>
                                          <p:spTgt spid="50"/>
                                        </p:tgtEl>
                                      </p:cBhvr>
                                    </p:animEffect>
                                  </p:childTnLst>
                                </p:cTn>
                              </p:par>
                              <p:par>
                                <p:cTn id="52" presetID="21" presetClass="entr" presetSubtype="1" fill="hold" grpId="0" nodeType="withEffect">
                                  <p:stCondLst>
                                    <p:cond delay="0"/>
                                  </p:stCondLst>
                                  <p:childTnLst>
                                    <p:set>
                                      <p:cBhvr>
                                        <p:cTn id="53" dur="1" fill="hold">
                                          <p:stCondLst>
                                            <p:cond delay="0"/>
                                          </p:stCondLst>
                                        </p:cTn>
                                        <p:tgtEl>
                                          <p:spTgt spid="98"/>
                                        </p:tgtEl>
                                        <p:attrNameLst>
                                          <p:attrName>style.visibility</p:attrName>
                                        </p:attrNameLst>
                                      </p:cBhvr>
                                      <p:to>
                                        <p:strVal val="visible"/>
                                      </p:to>
                                    </p:set>
                                    <p:animEffect transition="in" filter="wheel(1)">
                                      <p:cBhvr>
                                        <p:cTn id="54" dur="2000"/>
                                        <p:tgtEl>
                                          <p:spTgt spid="98"/>
                                        </p:tgtEl>
                                      </p:cBhvr>
                                    </p:animEffect>
                                  </p:childTnLst>
                                </p:cTn>
                              </p:par>
                              <p:par>
                                <p:cTn id="55" presetID="21" presetClass="entr" presetSubtype="1" fill="hold" grpId="0" nodeType="withEffect">
                                  <p:stCondLst>
                                    <p:cond delay="0"/>
                                  </p:stCondLst>
                                  <p:childTnLst>
                                    <p:set>
                                      <p:cBhvr>
                                        <p:cTn id="56" dur="1" fill="hold">
                                          <p:stCondLst>
                                            <p:cond delay="0"/>
                                          </p:stCondLst>
                                        </p:cTn>
                                        <p:tgtEl>
                                          <p:spTgt spid="92"/>
                                        </p:tgtEl>
                                        <p:attrNameLst>
                                          <p:attrName>style.visibility</p:attrName>
                                        </p:attrNameLst>
                                      </p:cBhvr>
                                      <p:to>
                                        <p:strVal val="visible"/>
                                      </p:to>
                                    </p:set>
                                    <p:animEffect transition="in" filter="wheel(1)">
                                      <p:cBhvr>
                                        <p:cTn id="57" dur="2000"/>
                                        <p:tgtEl>
                                          <p:spTgt spid="92"/>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randombar(horizontal)">
                                      <p:cBhvr>
                                        <p:cTn id="62" dur="500"/>
                                        <p:tgtEl>
                                          <p:spTgt spid="55"/>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99"/>
                                        </p:tgtEl>
                                        <p:attrNameLst>
                                          <p:attrName>style.visibility</p:attrName>
                                        </p:attrNameLst>
                                      </p:cBhvr>
                                      <p:to>
                                        <p:strVal val="visible"/>
                                      </p:to>
                                    </p:set>
                                    <p:animEffect transition="in" filter="randombar(horizontal)">
                                      <p:cBhvr>
                                        <p:cTn id="65" dur="500"/>
                                        <p:tgtEl>
                                          <p:spTgt spid="99"/>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94"/>
                                        </p:tgtEl>
                                        <p:attrNameLst>
                                          <p:attrName>style.visibility</p:attrName>
                                        </p:attrNameLst>
                                      </p:cBhvr>
                                      <p:to>
                                        <p:strVal val="visible"/>
                                      </p:to>
                                    </p:set>
                                    <p:animEffect transition="in" filter="randombar(horizontal)">
                                      <p:cBhvr>
                                        <p:cTn id="68" dur="500"/>
                                        <p:tgtEl>
                                          <p:spTgt spid="94"/>
                                        </p:tgtEl>
                                      </p:cBhvr>
                                    </p:animEffect>
                                  </p:childTnLst>
                                </p:cTn>
                              </p:par>
                            </p:childTnLst>
                          </p:cTn>
                        </p:par>
                      </p:childTnLst>
                    </p:cTn>
                  </p:par>
                  <p:par>
                    <p:cTn id="69" fill="hold">
                      <p:stCondLst>
                        <p:cond delay="indefinite"/>
                      </p:stCondLst>
                      <p:childTnLst>
                        <p:par>
                          <p:cTn id="70" fill="hold">
                            <p:stCondLst>
                              <p:cond delay="0"/>
                            </p:stCondLst>
                            <p:childTnLst>
                              <p:par>
                                <p:cTn id="71" presetID="6" presetClass="entr" presetSubtype="16" fill="hold" nodeType="clickEffect">
                                  <p:stCondLst>
                                    <p:cond delay="0"/>
                                  </p:stCondLst>
                                  <p:childTnLst>
                                    <p:set>
                                      <p:cBhvr>
                                        <p:cTn id="72" dur="1" fill="hold">
                                          <p:stCondLst>
                                            <p:cond delay="0"/>
                                          </p:stCondLst>
                                        </p:cTn>
                                        <p:tgtEl>
                                          <p:spTgt spid="65"/>
                                        </p:tgtEl>
                                        <p:attrNameLst>
                                          <p:attrName>style.visibility</p:attrName>
                                        </p:attrNameLst>
                                      </p:cBhvr>
                                      <p:to>
                                        <p:strVal val="visible"/>
                                      </p:to>
                                    </p:set>
                                    <p:animEffect transition="in" filter="circle(in)">
                                      <p:cBhvr>
                                        <p:cTn id="73" dur="2000"/>
                                        <p:tgtEl>
                                          <p:spTgt spid="65"/>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95"/>
                                        </p:tgtEl>
                                        <p:attrNameLst>
                                          <p:attrName>style.visibility</p:attrName>
                                        </p:attrNameLst>
                                      </p:cBhvr>
                                      <p:to>
                                        <p:strVal val="visible"/>
                                      </p:to>
                                    </p:set>
                                    <p:animEffect transition="in" filter="circle(in)">
                                      <p:cBhvr>
                                        <p:cTn id="76" dur="2000"/>
                                        <p:tgtEl>
                                          <p:spTgt spid="95"/>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100"/>
                                        </p:tgtEl>
                                        <p:attrNameLst>
                                          <p:attrName>style.visibility</p:attrName>
                                        </p:attrNameLst>
                                      </p:cBhvr>
                                      <p:to>
                                        <p:strVal val="visible"/>
                                      </p:to>
                                    </p:set>
                                    <p:animEffect transition="in" filter="circle(in)">
                                      <p:cBhvr>
                                        <p:cTn id="79" dur="2000"/>
                                        <p:tgtEl>
                                          <p:spTgt spid="100"/>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85"/>
                                        </p:tgtEl>
                                        <p:attrNameLst>
                                          <p:attrName>style.visibility</p:attrName>
                                        </p:attrNameLst>
                                      </p:cBhvr>
                                      <p:to>
                                        <p:strVal val="visible"/>
                                      </p:to>
                                    </p:set>
                                    <p:animEffect transition="in" filter="barn(inVertical)">
                                      <p:cBhvr>
                                        <p:cTn id="84" dur="500"/>
                                        <p:tgtEl>
                                          <p:spTgt spid="85"/>
                                        </p:tgtEl>
                                      </p:cBhvr>
                                    </p:animEffect>
                                  </p:childTnLst>
                                </p:cTn>
                              </p:par>
                              <p:par>
                                <p:cTn id="85" presetID="16" presetClass="entr" presetSubtype="21" fill="hold" grpId="0" nodeType="withEffect">
                                  <p:stCondLst>
                                    <p:cond delay="0"/>
                                  </p:stCondLst>
                                  <p:childTnLst>
                                    <p:set>
                                      <p:cBhvr>
                                        <p:cTn id="86" dur="1" fill="hold">
                                          <p:stCondLst>
                                            <p:cond delay="0"/>
                                          </p:stCondLst>
                                        </p:cTn>
                                        <p:tgtEl>
                                          <p:spTgt spid="101"/>
                                        </p:tgtEl>
                                        <p:attrNameLst>
                                          <p:attrName>style.visibility</p:attrName>
                                        </p:attrNameLst>
                                      </p:cBhvr>
                                      <p:to>
                                        <p:strVal val="visible"/>
                                      </p:to>
                                    </p:set>
                                    <p:animEffect transition="in" filter="barn(inVertical)">
                                      <p:cBhvr>
                                        <p:cTn id="87" dur="500"/>
                                        <p:tgtEl>
                                          <p:spTgt spid="101"/>
                                        </p:tgtEl>
                                      </p:cBhvr>
                                    </p:animEffect>
                                  </p:childTnLst>
                                </p:cTn>
                              </p:par>
                              <p:par>
                                <p:cTn id="88" presetID="16" presetClass="entr" presetSubtype="21" fill="hold" grpId="0" nodeType="withEffect">
                                  <p:stCondLst>
                                    <p:cond delay="0"/>
                                  </p:stCondLst>
                                  <p:childTnLst>
                                    <p:set>
                                      <p:cBhvr>
                                        <p:cTn id="89" dur="1" fill="hold">
                                          <p:stCondLst>
                                            <p:cond delay="0"/>
                                          </p:stCondLst>
                                        </p:cTn>
                                        <p:tgtEl>
                                          <p:spTgt spid="96"/>
                                        </p:tgtEl>
                                        <p:attrNameLst>
                                          <p:attrName>style.visibility</p:attrName>
                                        </p:attrNameLst>
                                      </p:cBhvr>
                                      <p:to>
                                        <p:strVal val="visible"/>
                                      </p:to>
                                    </p:set>
                                    <p:animEffect transition="in" filter="barn(inVertical)">
                                      <p:cBhvr>
                                        <p:cTn id="90" dur="500"/>
                                        <p:tgtEl>
                                          <p:spTgt spid="96"/>
                                        </p:tgtEl>
                                      </p:cBhvr>
                                    </p:animEffect>
                                  </p:childTnLst>
                                </p:cTn>
                              </p:par>
                            </p:childTnLst>
                          </p:cTn>
                        </p:par>
                      </p:childTnLst>
                    </p:cTn>
                  </p:par>
                  <p:par>
                    <p:cTn id="91" fill="hold">
                      <p:stCondLst>
                        <p:cond delay="indefinite"/>
                      </p:stCondLst>
                      <p:childTnLst>
                        <p:par>
                          <p:cTn id="92" fill="hold">
                            <p:stCondLst>
                              <p:cond delay="0"/>
                            </p:stCondLst>
                            <p:childTnLst>
                              <p:par>
                                <p:cTn id="93" presetID="14" presetClass="entr" presetSubtype="10" fill="hold" nodeType="clickEffect">
                                  <p:stCondLst>
                                    <p:cond delay="0"/>
                                  </p:stCondLst>
                                  <p:childTnLst>
                                    <p:set>
                                      <p:cBhvr>
                                        <p:cTn id="94" dur="1" fill="hold">
                                          <p:stCondLst>
                                            <p:cond delay="0"/>
                                          </p:stCondLst>
                                        </p:cTn>
                                        <p:tgtEl>
                                          <p:spTgt spid="102"/>
                                        </p:tgtEl>
                                        <p:attrNameLst>
                                          <p:attrName>style.visibility</p:attrName>
                                        </p:attrNameLst>
                                      </p:cBhvr>
                                      <p:to>
                                        <p:strVal val="visible"/>
                                      </p:to>
                                    </p:set>
                                    <p:animEffect transition="in" filter="randombar(horizontal)">
                                      <p:cBhvr>
                                        <p:cTn id="95" dur="500"/>
                                        <p:tgtEl>
                                          <p:spTgt spid="102"/>
                                        </p:tgtEl>
                                      </p:cBhvr>
                                    </p:animEffect>
                                  </p:childTnLst>
                                </p:cTn>
                              </p:par>
                              <p:par>
                                <p:cTn id="96" presetID="14" presetClass="entr" presetSubtype="10" fill="hold" grpId="0" nodeType="withEffect">
                                  <p:stCondLst>
                                    <p:cond delay="0"/>
                                  </p:stCondLst>
                                  <p:childTnLst>
                                    <p:set>
                                      <p:cBhvr>
                                        <p:cTn id="97" dur="1" fill="hold">
                                          <p:stCondLst>
                                            <p:cond delay="0"/>
                                          </p:stCondLst>
                                        </p:cTn>
                                        <p:tgtEl>
                                          <p:spTgt spid="108"/>
                                        </p:tgtEl>
                                        <p:attrNameLst>
                                          <p:attrName>style.visibility</p:attrName>
                                        </p:attrNameLst>
                                      </p:cBhvr>
                                      <p:to>
                                        <p:strVal val="visible"/>
                                      </p:to>
                                    </p:set>
                                    <p:animEffect transition="in" filter="randombar(horizontal)">
                                      <p:cBhvr>
                                        <p:cTn id="98" dur="500"/>
                                        <p:tgtEl>
                                          <p:spTgt spid="108"/>
                                        </p:tgtEl>
                                      </p:cBhvr>
                                    </p:animEffect>
                                  </p:childTnLst>
                                </p:cTn>
                              </p:par>
                              <p:par>
                                <p:cTn id="99" presetID="14" presetClass="entr" presetSubtype="10" fill="hold" grpId="0" nodeType="withEffect">
                                  <p:stCondLst>
                                    <p:cond delay="0"/>
                                  </p:stCondLst>
                                  <p:childTnLst>
                                    <p:set>
                                      <p:cBhvr>
                                        <p:cTn id="100" dur="1" fill="hold">
                                          <p:stCondLst>
                                            <p:cond delay="0"/>
                                          </p:stCondLst>
                                        </p:cTn>
                                        <p:tgtEl>
                                          <p:spTgt spid="107"/>
                                        </p:tgtEl>
                                        <p:attrNameLst>
                                          <p:attrName>style.visibility</p:attrName>
                                        </p:attrNameLst>
                                      </p:cBhvr>
                                      <p:to>
                                        <p:strVal val="visible"/>
                                      </p:to>
                                    </p:set>
                                    <p:animEffect transition="in" filter="randombar(horizontal)">
                                      <p:cBhvr>
                                        <p:cTn id="101" dur="500"/>
                                        <p:tgtEl>
                                          <p:spTgt spid="107"/>
                                        </p:tgtEl>
                                      </p:cBhvr>
                                    </p:animEffect>
                                  </p:childTnLst>
                                </p:cTn>
                              </p:par>
                              <p:par>
                                <p:cTn id="102" presetID="21" presetClass="entr" presetSubtype="1" fill="hold" nodeType="withEffect">
                                  <p:stCondLst>
                                    <p:cond delay="0"/>
                                  </p:stCondLst>
                                  <p:childTnLst>
                                    <p:set>
                                      <p:cBhvr>
                                        <p:cTn id="103" dur="1" fill="hold">
                                          <p:stCondLst>
                                            <p:cond delay="0"/>
                                          </p:stCondLst>
                                        </p:cTn>
                                        <p:tgtEl>
                                          <p:spTgt spid="75"/>
                                        </p:tgtEl>
                                        <p:attrNameLst>
                                          <p:attrName>style.visibility</p:attrName>
                                        </p:attrNameLst>
                                      </p:cBhvr>
                                      <p:to>
                                        <p:strVal val="visible"/>
                                      </p:to>
                                    </p:set>
                                    <p:animEffect transition="in" filter="wheel(1)">
                                      <p:cBhvr>
                                        <p:cTn id="104" dur="2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p:bldP spid="83" grpId="0" animBg="1"/>
      <p:bldP spid="91" grpId="0"/>
      <p:bldP spid="90" grpId="0" animBg="1"/>
      <p:bldP spid="92" grpId="0" animBg="1"/>
      <p:bldP spid="94" grpId="0" animBg="1"/>
      <p:bldP spid="95" grpId="0" animBg="1"/>
      <p:bldP spid="96" grpId="0" animBg="1"/>
      <p:bldP spid="97" grpId="0"/>
      <p:bldP spid="98" grpId="0"/>
      <p:bldP spid="99" grpId="0"/>
      <p:bldP spid="100" grpId="0"/>
      <p:bldP spid="101" grpId="0"/>
      <p:bldP spid="107" grpId="0" animBg="1"/>
      <p:bldP spid="10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152400" y="-38100"/>
            <a:ext cx="2743200" cy="1468556"/>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grpSp>
        <p:nvGrpSpPr>
          <p:cNvPr id="32" name="Group 31">
            <a:extLst>
              <a:ext uri="{FF2B5EF4-FFF2-40B4-BE49-F238E27FC236}">
                <a16:creationId xmlns:a16="http://schemas.microsoft.com/office/drawing/2014/main" id="{50AE32DD-BB9B-44B0-B038-53B21B10FFAA}"/>
              </a:ext>
            </a:extLst>
          </p:cNvPr>
          <p:cNvGrpSpPr/>
          <p:nvPr/>
        </p:nvGrpSpPr>
        <p:grpSpPr>
          <a:xfrm>
            <a:off x="2419495" y="2379595"/>
            <a:ext cx="4010533" cy="5369895"/>
            <a:chOff x="1368481" y="2267856"/>
            <a:chExt cx="2884863" cy="3801905"/>
          </a:xfrm>
        </p:grpSpPr>
        <p:pic>
          <p:nvPicPr>
            <p:cNvPr id="33" name="Picture 32" descr="A red and gold background&#10;&#10;Description automatically generated">
              <a:extLst>
                <a:ext uri="{FF2B5EF4-FFF2-40B4-BE49-F238E27FC236}">
                  <a16:creationId xmlns:a16="http://schemas.microsoft.com/office/drawing/2014/main" id="{2BD5E7AF-54C8-4A60-96EA-672B2B9A8F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pic>
          <p:nvPicPr>
            <p:cNvPr id="34" name="Graphic 28">
              <a:extLst>
                <a:ext uri="{FF2B5EF4-FFF2-40B4-BE49-F238E27FC236}">
                  <a16:creationId xmlns:a16="http://schemas.microsoft.com/office/drawing/2014/main" id="{CABA842C-BE91-4E06-8E44-CFAFA82532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01115" y="2380348"/>
              <a:ext cx="555372" cy="448533"/>
            </a:xfrm>
            <a:prstGeom prst="rect">
              <a:avLst/>
            </a:prstGeom>
          </p:spPr>
        </p:pic>
        <p:sp>
          <p:nvSpPr>
            <p:cNvPr id="35" name="TextBox 34">
              <a:extLst>
                <a:ext uri="{FF2B5EF4-FFF2-40B4-BE49-F238E27FC236}">
                  <a16:creationId xmlns:a16="http://schemas.microsoft.com/office/drawing/2014/main" id="{91EBC7F3-F85F-438A-A16E-540FEA8722F3}"/>
                </a:ext>
              </a:extLst>
            </p:cNvPr>
            <p:cNvSpPr txBox="1"/>
            <p:nvPr/>
          </p:nvSpPr>
          <p:spPr>
            <a:xfrm>
              <a:off x="1406741" y="2968346"/>
              <a:ext cx="2808342" cy="2734732"/>
            </a:xfrm>
            <a:prstGeom prst="rect">
              <a:avLst/>
            </a:prstGeom>
            <a:noFill/>
            <a:effectLst/>
          </p:spPr>
          <p:txBody>
            <a:bodyPr wrap="square" rtlCol="0">
              <a:spAutoFit/>
            </a:bodyPr>
            <a:lstStyle/>
            <a:p>
              <a:pPr algn="ctr">
                <a:spcBef>
                  <a:spcPts val="300"/>
                </a:spcBef>
                <a:spcAft>
                  <a:spcPts val="300"/>
                </a:spcAft>
              </a:pPr>
              <a:r>
                <a:rPr lang="vi-VN" sz="2200" b="1" dirty="0">
                  <a:solidFill>
                    <a:srgbClr val="FFFF00"/>
                  </a:solidFill>
                  <a:latin typeface="Segoe UI" panose="020B0502040204020203" pitchFamily="34" charset="0"/>
                  <a:cs typeface="Segoe UI" panose="020B0502040204020203" pitchFamily="34" charset="0"/>
                </a:rPr>
                <a:t>Thể chế &amp; thực thi</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Hoàn thiện pháp </a:t>
              </a:r>
              <a:r>
                <a:rPr lang="vi-VN" sz="2000">
                  <a:solidFill>
                    <a:schemeClr val="bg1"/>
                  </a:solidFill>
                  <a:latin typeface="Segoe UI" panose="020B0502040204020203" pitchFamily="34" charset="0"/>
                  <a:cs typeface="Segoe UI" panose="020B0502040204020203" pitchFamily="34" charset="0"/>
                </a:rPr>
                <a:t>luật </a:t>
              </a:r>
              <a:r>
                <a:rPr lang="en-US" sz="2000">
                  <a:solidFill>
                    <a:schemeClr val="bg1"/>
                  </a:solidFill>
                  <a:latin typeface="Segoe UI" panose="020B0502040204020203" pitchFamily="34" charset="0"/>
                  <a:cs typeface="Segoe UI" panose="020B0502040204020203" pitchFamily="34" charset="0"/>
                </a:rPr>
                <a:t>– </a:t>
              </a:r>
              <a:br>
                <a:rPr lang="en-US" sz="2000">
                  <a:solidFill>
                    <a:schemeClr val="bg1"/>
                  </a:solidFill>
                  <a:latin typeface="Segoe UI" panose="020B0502040204020203" pitchFamily="34" charset="0"/>
                  <a:cs typeface="Segoe UI" panose="020B0502040204020203" pitchFamily="34" charset="0"/>
                </a:rPr>
              </a:br>
              <a:r>
                <a:rPr lang="vi-VN" sz="2000">
                  <a:solidFill>
                    <a:schemeClr val="bg1"/>
                  </a:solidFill>
                  <a:latin typeface="Segoe UI" panose="020B0502040204020203" pitchFamily="34" charset="0"/>
                  <a:cs typeface="Segoe UI" panose="020B0502040204020203" pitchFamily="34" charset="0"/>
                </a:rPr>
                <a:t>chính </a:t>
              </a:r>
              <a:r>
                <a:rPr lang="vi-VN" sz="2000" dirty="0">
                  <a:solidFill>
                    <a:schemeClr val="bg1"/>
                  </a:solidFill>
                  <a:latin typeface="Segoe UI" panose="020B0502040204020203" pitchFamily="34" charset="0"/>
                  <a:cs typeface="Segoe UI" panose="020B0502040204020203" pitchFamily="34" charset="0"/>
                </a:rPr>
                <a:t>sách đồng bộ</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Kỷ luật thực thi nghiêm minh</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Mọi chủ trương có lộ trình – nguồn lực – giám sát</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Cải cách hành chính, Chính phủ số</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Lấy hiệu quả phục </a:t>
              </a:r>
              <a:r>
                <a:rPr lang="vi-VN" sz="2000">
                  <a:solidFill>
                    <a:schemeClr val="bg1"/>
                  </a:solidFill>
                  <a:latin typeface="Segoe UI" panose="020B0502040204020203" pitchFamily="34" charset="0"/>
                  <a:cs typeface="Segoe UI" panose="020B0502040204020203" pitchFamily="34" charset="0"/>
                </a:rPr>
                <a:t>vụ </a:t>
              </a:r>
              <a:br>
                <a:rPr lang="en-US" sz="2000">
                  <a:solidFill>
                    <a:schemeClr val="bg1"/>
                  </a:solidFill>
                  <a:latin typeface="Segoe UI" panose="020B0502040204020203" pitchFamily="34" charset="0"/>
                  <a:cs typeface="Segoe UI" panose="020B0502040204020203" pitchFamily="34" charset="0"/>
                </a:rPr>
              </a:br>
              <a:r>
                <a:rPr lang="vi-VN" sz="2000">
                  <a:solidFill>
                    <a:schemeClr val="bg1"/>
                  </a:solidFill>
                  <a:latin typeface="Segoe UI" panose="020B0502040204020203" pitchFamily="34" charset="0"/>
                  <a:cs typeface="Segoe UI" panose="020B0502040204020203" pitchFamily="34" charset="0"/>
                </a:rPr>
                <a:t>Nhân </a:t>
              </a:r>
              <a:r>
                <a:rPr lang="vi-VN" sz="2000" dirty="0">
                  <a:solidFill>
                    <a:schemeClr val="bg1"/>
                  </a:solidFill>
                  <a:latin typeface="Segoe UI" panose="020B0502040204020203" pitchFamily="34" charset="0"/>
                  <a:cs typeface="Segoe UI" panose="020B0502040204020203" pitchFamily="34" charset="0"/>
                </a:rPr>
                <a:t>dân, doanh </a:t>
              </a:r>
              <a:r>
                <a:rPr lang="vi-VN" sz="2000">
                  <a:solidFill>
                    <a:schemeClr val="bg1"/>
                  </a:solidFill>
                  <a:latin typeface="Segoe UI" panose="020B0502040204020203" pitchFamily="34" charset="0"/>
                  <a:cs typeface="Segoe UI" panose="020B0502040204020203" pitchFamily="34" charset="0"/>
                </a:rPr>
                <a:t>nghiệp </a:t>
              </a:r>
              <a:br>
                <a:rPr lang="en-US" sz="2000">
                  <a:solidFill>
                    <a:schemeClr val="bg1"/>
                  </a:solidFill>
                  <a:latin typeface="Segoe UI" panose="020B0502040204020203" pitchFamily="34" charset="0"/>
                  <a:cs typeface="Segoe UI" panose="020B0502040204020203" pitchFamily="34" charset="0"/>
                </a:rPr>
              </a:br>
              <a:r>
                <a:rPr lang="vi-VN" sz="2000">
                  <a:solidFill>
                    <a:schemeClr val="bg1"/>
                  </a:solidFill>
                  <a:latin typeface="Segoe UI" panose="020B0502040204020203" pitchFamily="34" charset="0"/>
                  <a:cs typeface="Segoe UI" panose="020B0502040204020203" pitchFamily="34" charset="0"/>
                </a:rPr>
                <a:t>làm </a:t>
              </a:r>
              <a:r>
                <a:rPr lang="vi-VN" sz="2000" dirty="0">
                  <a:solidFill>
                    <a:schemeClr val="bg1"/>
                  </a:solidFill>
                  <a:latin typeface="Segoe UI" panose="020B0502040204020203" pitchFamily="34" charset="0"/>
                  <a:cs typeface="Segoe UI" panose="020B0502040204020203" pitchFamily="34" charset="0"/>
                </a:rPr>
                <a:t>thước đo</a:t>
              </a:r>
            </a:p>
          </p:txBody>
        </p:sp>
        <p:sp>
          <p:nvSpPr>
            <p:cNvPr id="36" name="TextBox 35">
              <a:extLst>
                <a:ext uri="{FF2B5EF4-FFF2-40B4-BE49-F238E27FC236}">
                  <a16:creationId xmlns:a16="http://schemas.microsoft.com/office/drawing/2014/main" id="{EDE2532C-1F08-4C98-9AC3-B274AF683022}"/>
                </a:ext>
              </a:extLst>
            </p:cNvPr>
            <p:cNvSpPr txBox="1"/>
            <p:nvPr/>
          </p:nvSpPr>
          <p:spPr>
            <a:xfrm>
              <a:off x="2585743" y="2433344"/>
              <a:ext cx="373898" cy="291773"/>
            </a:xfrm>
            <a:prstGeom prst="rect">
              <a:avLst/>
            </a:prstGeom>
            <a:noFill/>
          </p:spPr>
          <p:txBody>
            <a:bodyPr wrap="square" lIns="91440" tIns="45720" rIns="91440" bIns="57600" rtlCol="0">
              <a:spAutoFit/>
            </a:bodyPr>
            <a:lstStyle/>
            <a:p>
              <a:pPr algn="ctr">
                <a:spcBef>
                  <a:spcPts val="300"/>
                </a:spcBef>
                <a:spcAft>
                  <a:spcPts val="300"/>
                </a:spcAft>
              </a:pP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1</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grpSp>
      <p:grpSp>
        <p:nvGrpSpPr>
          <p:cNvPr id="43" name="Group 42">
            <a:extLst>
              <a:ext uri="{FF2B5EF4-FFF2-40B4-BE49-F238E27FC236}">
                <a16:creationId xmlns:a16="http://schemas.microsoft.com/office/drawing/2014/main" id="{DAC216FA-B90A-4D57-BBF0-79485FC8DB69}"/>
              </a:ext>
            </a:extLst>
          </p:cNvPr>
          <p:cNvGrpSpPr/>
          <p:nvPr/>
        </p:nvGrpSpPr>
        <p:grpSpPr>
          <a:xfrm>
            <a:off x="6771616" y="2379595"/>
            <a:ext cx="4010533" cy="5431450"/>
            <a:chOff x="1368481" y="2267856"/>
            <a:chExt cx="2884863" cy="3845486"/>
          </a:xfrm>
        </p:grpSpPr>
        <p:pic>
          <p:nvPicPr>
            <p:cNvPr id="44" name="Picture 43" descr="A red and gold background&#10;&#10;Description automatically generated">
              <a:extLst>
                <a:ext uri="{FF2B5EF4-FFF2-40B4-BE49-F238E27FC236}">
                  <a16:creationId xmlns:a16="http://schemas.microsoft.com/office/drawing/2014/main" id="{D05D4272-C3A4-4F0D-A232-FF85C8EA76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sp>
          <p:nvSpPr>
            <p:cNvPr id="46" name="TextBox 45">
              <a:extLst>
                <a:ext uri="{FF2B5EF4-FFF2-40B4-BE49-F238E27FC236}">
                  <a16:creationId xmlns:a16="http://schemas.microsoft.com/office/drawing/2014/main" id="{F016C59C-167E-47AF-A7CC-DD57E544DFC5}"/>
                </a:ext>
              </a:extLst>
            </p:cNvPr>
            <p:cNvSpPr txBox="1"/>
            <p:nvPr/>
          </p:nvSpPr>
          <p:spPr>
            <a:xfrm>
              <a:off x="1445002" y="2899215"/>
              <a:ext cx="2808342" cy="3214127"/>
            </a:xfrm>
            <a:prstGeom prst="rect">
              <a:avLst/>
            </a:prstGeom>
            <a:noFill/>
            <a:effectLst/>
          </p:spPr>
          <p:txBody>
            <a:bodyPr wrap="square" rtlCol="0">
              <a:spAutoFit/>
            </a:bodyPr>
            <a:lstStyle/>
            <a:p>
              <a:pPr algn="ctr">
                <a:spcBef>
                  <a:spcPts val="300"/>
                </a:spcBef>
                <a:spcAft>
                  <a:spcPts val="300"/>
                </a:spcAft>
              </a:pPr>
              <a:r>
                <a:rPr lang="vi-VN" sz="2200" b="1" dirty="0">
                  <a:solidFill>
                    <a:srgbClr val="FFFF00"/>
                  </a:solidFill>
                  <a:latin typeface="Segoe UI" panose="020B0502040204020203" pitchFamily="34" charset="0"/>
                  <a:cs typeface="Segoe UI" panose="020B0502040204020203" pitchFamily="34" charset="0"/>
                </a:rPr>
                <a:t>Nguồn nhân lực chất lượng cao gắn KHCN</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Đổi mới </a:t>
              </a:r>
              <a:r>
                <a:rPr lang="vi-VN" sz="2000" b="1">
                  <a:solidFill>
                    <a:schemeClr val="bg1"/>
                  </a:solidFill>
                  <a:latin typeface="Segoe UI" panose="020B0502040204020203" pitchFamily="34" charset="0"/>
                  <a:cs typeface="Segoe UI" panose="020B0502040204020203" pitchFamily="34" charset="0"/>
                </a:rPr>
                <a:t>giáo dục </a:t>
              </a:r>
              <a:r>
                <a:rPr lang="vi-VN" sz="2000" b="1" dirty="0">
                  <a:solidFill>
                    <a:schemeClr val="bg1"/>
                  </a:solidFill>
                  <a:latin typeface="Segoe UI" panose="020B0502040204020203" pitchFamily="34" charset="0"/>
                  <a:cs typeface="Segoe UI" panose="020B0502040204020203" pitchFamily="34" charset="0"/>
                </a:rPr>
                <a:t>đào tạo</a:t>
              </a:r>
              <a:r>
                <a:rPr lang="vi-VN" sz="2000" dirty="0">
                  <a:solidFill>
                    <a:schemeClr val="bg1"/>
                  </a:solidFill>
                  <a:latin typeface="Segoe UI" panose="020B0502040204020203" pitchFamily="34" charset="0"/>
                  <a:cs typeface="Segoe UI" panose="020B0502040204020203" pitchFamily="34" charset="0"/>
                </a:rPr>
                <a:t>, gắn thị trường lao động</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Phát triển </a:t>
              </a:r>
              <a:r>
                <a:rPr lang="vi-VN" sz="2000" b="1" dirty="0">
                  <a:solidFill>
                    <a:schemeClr val="bg1"/>
                  </a:solidFill>
                  <a:latin typeface="Segoe UI" panose="020B0502040204020203" pitchFamily="34" charset="0"/>
                  <a:cs typeface="Segoe UI" panose="020B0502040204020203" pitchFamily="34" charset="0"/>
                </a:rPr>
                <a:t>năng lực số, kỹ năng xanh</a:t>
              </a:r>
              <a:endParaRPr lang="vi-VN" sz="2000" dirty="0">
                <a:solidFill>
                  <a:schemeClr val="bg1"/>
                </a:solidFill>
                <a:latin typeface="Segoe UI" panose="020B0502040204020203" pitchFamily="34" charset="0"/>
                <a:cs typeface="Segoe UI" panose="020B0502040204020203" pitchFamily="34" charset="0"/>
              </a:endParaRPr>
            </a:p>
            <a:p>
              <a:pPr marL="342900" indent="-342900">
                <a:spcBef>
                  <a:spcPts val="300"/>
                </a:spcBef>
                <a:spcAft>
                  <a:spcPts val="300"/>
                </a:spcAft>
                <a:buFont typeface="Wingdings" panose="05000000000000000000" pitchFamily="2" charset="2"/>
                <a:buChar char="§"/>
              </a:pPr>
              <a:r>
                <a:rPr lang="vi-VN" sz="2000" b="1" dirty="0">
                  <a:solidFill>
                    <a:schemeClr val="bg1"/>
                  </a:solidFill>
                  <a:latin typeface="Segoe UI" panose="020B0502040204020203" pitchFamily="34" charset="0"/>
                  <a:cs typeface="Segoe UI" panose="020B0502040204020203" pitchFamily="34" charset="0"/>
                </a:rPr>
                <a:t>Trọng dụng nhân tài</a:t>
              </a:r>
              <a:endParaRPr lang="vi-VN" sz="2000" dirty="0">
                <a:solidFill>
                  <a:schemeClr val="bg1"/>
                </a:solidFill>
                <a:latin typeface="Segoe UI" panose="020B0502040204020203" pitchFamily="34" charset="0"/>
                <a:cs typeface="Segoe UI" panose="020B0502040204020203" pitchFamily="34" charset="0"/>
              </a:endParaRP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Hình thành đội ngũ </a:t>
              </a:r>
              <a:r>
                <a:rPr lang="vi-VN" sz="2000" b="1" dirty="0">
                  <a:solidFill>
                    <a:schemeClr val="bg1"/>
                  </a:solidFill>
                  <a:latin typeface="Segoe UI" panose="020B0502040204020203" pitchFamily="34" charset="0"/>
                  <a:cs typeface="Segoe UI" panose="020B0502040204020203" pitchFamily="34" charset="0"/>
                </a:rPr>
                <a:t>cán bộ, chuyên gia, doanh nhân, nhà khoa học, công nhân kỹ thuật cao</a:t>
              </a:r>
              <a:endParaRPr lang="vi-VN" sz="2000" dirty="0">
                <a:solidFill>
                  <a:schemeClr val="bg1"/>
                </a:solidFill>
                <a:latin typeface="Segoe UI" panose="020B0502040204020203" pitchFamily="34" charset="0"/>
                <a:cs typeface="Segoe UI" panose="020B0502040204020203" pitchFamily="34" charset="0"/>
              </a:endParaRP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Xây dựng </a:t>
              </a:r>
              <a:r>
                <a:rPr lang="vi-VN" sz="2000" b="1" dirty="0">
                  <a:solidFill>
                    <a:schemeClr val="bg1"/>
                  </a:solidFill>
                  <a:latin typeface="Segoe UI" panose="020B0502040204020203" pitchFamily="34" charset="0"/>
                  <a:cs typeface="Segoe UI" panose="020B0502040204020203" pitchFamily="34" charset="0"/>
                </a:rPr>
                <a:t>văn hóa học tập suốt đời</a:t>
              </a:r>
              <a:endParaRPr lang="vi-VN" sz="2000" dirty="0">
                <a:solidFill>
                  <a:schemeClr val="bg1"/>
                </a:solidFill>
                <a:latin typeface="Segoe UI" panose="020B0502040204020203" pitchFamily="34" charset="0"/>
                <a:cs typeface="Segoe UI" panose="020B0502040204020203" pitchFamily="34" charset="0"/>
              </a:endParaRPr>
            </a:p>
          </p:txBody>
        </p:sp>
      </p:grpSp>
      <p:grpSp>
        <p:nvGrpSpPr>
          <p:cNvPr id="48" name="Group 47">
            <a:extLst>
              <a:ext uri="{FF2B5EF4-FFF2-40B4-BE49-F238E27FC236}">
                <a16:creationId xmlns:a16="http://schemas.microsoft.com/office/drawing/2014/main" id="{A02AA5F7-A5BB-4C3A-9ADB-447E1652B5AA}"/>
              </a:ext>
            </a:extLst>
          </p:cNvPr>
          <p:cNvGrpSpPr/>
          <p:nvPr/>
        </p:nvGrpSpPr>
        <p:grpSpPr>
          <a:xfrm>
            <a:off x="11236730" y="2379595"/>
            <a:ext cx="4010533" cy="5369895"/>
            <a:chOff x="1368481" y="2267856"/>
            <a:chExt cx="2884863" cy="3801905"/>
          </a:xfrm>
        </p:grpSpPr>
        <p:pic>
          <p:nvPicPr>
            <p:cNvPr id="49" name="Picture 48" descr="A red and gold background&#10;&#10;Description automatically generated">
              <a:extLst>
                <a:ext uri="{FF2B5EF4-FFF2-40B4-BE49-F238E27FC236}">
                  <a16:creationId xmlns:a16="http://schemas.microsoft.com/office/drawing/2014/main" id="{ADCB5D7D-49C2-4490-8D87-2A3A92F31B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68481" y="2267856"/>
              <a:ext cx="2884863" cy="3801905"/>
            </a:xfrm>
            <a:prstGeom prst="rect">
              <a:avLst/>
            </a:prstGeom>
            <a:effectLst>
              <a:outerShdw blurRad="38100" dist="25400" dir="2700000" algn="tl" rotWithShape="0">
                <a:prstClr val="black">
                  <a:alpha val="40000"/>
                </a:prstClr>
              </a:outerShdw>
            </a:effectLst>
          </p:spPr>
        </p:pic>
        <p:sp>
          <p:nvSpPr>
            <p:cNvPr id="51" name="TextBox 50">
              <a:extLst>
                <a:ext uri="{FF2B5EF4-FFF2-40B4-BE49-F238E27FC236}">
                  <a16:creationId xmlns:a16="http://schemas.microsoft.com/office/drawing/2014/main" id="{7137C1F6-1737-4170-8C06-75973358E506}"/>
                </a:ext>
              </a:extLst>
            </p:cNvPr>
            <p:cNvSpPr txBox="1"/>
            <p:nvPr/>
          </p:nvSpPr>
          <p:spPr>
            <a:xfrm>
              <a:off x="1452692" y="2927943"/>
              <a:ext cx="2685803" cy="2952638"/>
            </a:xfrm>
            <a:prstGeom prst="rect">
              <a:avLst/>
            </a:prstGeom>
            <a:noFill/>
            <a:effectLst/>
          </p:spPr>
          <p:txBody>
            <a:bodyPr wrap="square" rtlCol="0">
              <a:spAutoFit/>
            </a:bodyPr>
            <a:lstStyle/>
            <a:p>
              <a:pPr algn="ctr">
                <a:spcBef>
                  <a:spcPts val="300"/>
                </a:spcBef>
                <a:spcAft>
                  <a:spcPts val="300"/>
                </a:spcAft>
              </a:pPr>
              <a:r>
                <a:rPr lang="vi-VN" sz="2200" b="1" dirty="0">
                  <a:solidFill>
                    <a:srgbClr val="FFFF00"/>
                  </a:solidFill>
                  <a:latin typeface="Segoe UI" panose="020B0502040204020203" pitchFamily="34" charset="0"/>
                  <a:cs typeface="Segoe UI" panose="020B0502040204020203" pitchFamily="34" charset="0"/>
                </a:rPr>
                <a:t>Hạ tầng đồng bộ, hiện đại</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Ưu tiên </a:t>
              </a:r>
              <a:r>
                <a:rPr lang="vi-VN" sz="2000" b="1" dirty="0">
                  <a:solidFill>
                    <a:schemeClr val="bg1"/>
                  </a:solidFill>
                  <a:latin typeface="Segoe UI" panose="020B0502040204020203" pitchFamily="34" charset="0"/>
                  <a:cs typeface="Segoe UI" panose="020B0502040204020203" pitchFamily="34" charset="0"/>
                </a:rPr>
                <a:t>giao thông chiến lược, năng lượng, đô thị</a:t>
              </a:r>
              <a:endParaRPr lang="vi-VN" sz="2000" dirty="0">
                <a:solidFill>
                  <a:schemeClr val="bg1"/>
                </a:solidFill>
                <a:latin typeface="Segoe UI" panose="020B0502040204020203" pitchFamily="34" charset="0"/>
                <a:cs typeface="Segoe UI" panose="020B0502040204020203" pitchFamily="34" charset="0"/>
              </a:endParaRPr>
            </a:p>
            <a:p>
              <a:pPr marL="342900" indent="-342900">
                <a:spcBef>
                  <a:spcPts val="300"/>
                </a:spcBef>
                <a:spcAft>
                  <a:spcPts val="300"/>
                </a:spcAft>
                <a:buFont typeface="Wingdings" panose="05000000000000000000" pitchFamily="2" charset="2"/>
                <a:buChar char="§"/>
              </a:pPr>
              <a:r>
                <a:rPr lang="vi-VN" sz="2000" b="1" dirty="0">
                  <a:solidFill>
                    <a:schemeClr val="bg1"/>
                  </a:solidFill>
                  <a:latin typeface="Segoe UI" panose="020B0502040204020203" pitchFamily="34" charset="0"/>
                  <a:cs typeface="Segoe UI" panose="020B0502040204020203" pitchFamily="34" charset="0"/>
                </a:rPr>
                <a:t>Hạ tầng số – hạ </a:t>
              </a:r>
              <a:r>
                <a:rPr lang="vi-VN" sz="2000" b="1">
                  <a:solidFill>
                    <a:schemeClr val="bg1"/>
                  </a:solidFill>
                  <a:latin typeface="Segoe UI" panose="020B0502040204020203" pitchFamily="34" charset="0"/>
                  <a:cs typeface="Segoe UI" panose="020B0502040204020203" pitchFamily="34" charset="0"/>
                </a:rPr>
                <a:t>tầng </a:t>
              </a:r>
              <a:br>
                <a:rPr lang="en-US" sz="2000" b="1">
                  <a:solidFill>
                    <a:schemeClr val="bg1"/>
                  </a:solidFill>
                  <a:latin typeface="Segoe UI" panose="020B0502040204020203" pitchFamily="34" charset="0"/>
                  <a:cs typeface="Segoe UI" panose="020B0502040204020203" pitchFamily="34" charset="0"/>
                </a:rPr>
              </a:br>
              <a:r>
                <a:rPr lang="vi-VN" sz="2000" b="1">
                  <a:solidFill>
                    <a:schemeClr val="bg1"/>
                  </a:solidFill>
                  <a:latin typeface="Segoe UI" panose="020B0502040204020203" pitchFamily="34" charset="0"/>
                  <a:cs typeface="Segoe UI" panose="020B0502040204020203" pitchFamily="34" charset="0"/>
                </a:rPr>
                <a:t>dữ </a:t>
              </a:r>
              <a:r>
                <a:rPr lang="vi-VN" sz="2000" b="1" dirty="0">
                  <a:solidFill>
                    <a:schemeClr val="bg1"/>
                  </a:solidFill>
                  <a:latin typeface="Segoe UI" panose="020B0502040204020203" pitchFamily="34" charset="0"/>
                  <a:cs typeface="Segoe UI" panose="020B0502040204020203" pitchFamily="34" charset="0"/>
                </a:rPr>
                <a:t>liệu</a:t>
              </a:r>
              <a:r>
                <a:rPr lang="vi-VN" sz="2000" dirty="0">
                  <a:solidFill>
                    <a:schemeClr val="bg1"/>
                  </a:solidFill>
                  <a:latin typeface="Segoe UI" panose="020B0502040204020203" pitchFamily="34" charset="0"/>
                  <a:cs typeface="Segoe UI" panose="020B0502040204020203" pitchFamily="34" charset="0"/>
                </a:rPr>
                <a:t> là then chốt</a:t>
              </a: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Hạ tầng </a:t>
              </a:r>
              <a:r>
                <a:rPr lang="vi-VN" sz="2000" b="1" dirty="0">
                  <a:solidFill>
                    <a:schemeClr val="bg1"/>
                  </a:solidFill>
                  <a:latin typeface="Segoe UI" panose="020B0502040204020203" pitchFamily="34" charset="0"/>
                  <a:cs typeface="Segoe UI" panose="020B0502040204020203" pitchFamily="34" charset="0"/>
                </a:rPr>
                <a:t>thích ứng biến đổi khí hậu</a:t>
              </a:r>
              <a:endParaRPr lang="vi-VN" sz="2000" dirty="0">
                <a:solidFill>
                  <a:schemeClr val="bg1"/>
                </a:solidFill>
                <a:latin typeface="Segoe UI" panose="020B0502040204020203" pitchFamily="34" charset="0"/>
                <a:cs typeface="Segoe UI" panose="020B0502040204020203" pitchFamily="34" charset="0"/>
              </a:endParaRP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Tăng </a:t>
              </a:r>
              <a:r>
                <a:rPr lang="vi-VN" sz="2000" b="1" dirty="0">
                  <a:solidFill>
                    <a:schemeClr val="bg1"/>
                  </a:solidFill>
                  <a:latin typeface="Segoe UI" panose="020B0502040204020203" pitchFamily="34" charset="0"/>
                  <a:cs typeface="Segoe UI" panose="020B0502040204020203" pitchFamily="34" charset="0"/>
                </a:rPr>
                <a:t>liên kết vùng, liên kết địa phương</a:t>
              </a:r>
              <a:endParaRPr lang="vi-VN" sz="2000" dirty="0">
                <a:solidFill>
                  <a:schemeClr val="bg1"/>
                </a:solidFill>
                <a:latin typeface="Segoe UI" panose="020B0502040204020203" pitchFamily="34" charset="0"/>
                <a:cs typeface="Segoe UI" panose="020B0502040204020203" pitchFamily="34" charset="0"/>
              </a:endParaRPr>
            </a:p>
            <a:p>
              <a:pPr marL="342900" indent="-342900">
                <a:spcBef>
                  <a:spcPts val="300"/>
                </a:spcBef>
                <a:spcAft>
                  <a:spcPts val="300"/>
                </a:spcAft>
                <a:buFont typeface="Wingdings" panose="05000000000000000000" pitchFamily="2" charset="2"/>
                <a:buChar char="§"/>
              </a:pPr>
              <a:r>
                <a:rPr lang="vi-VN" sz="2000" dirty="0">
                  <a:solidFill>
                    <a:schemeClr val="bg1"/>
                  </a:solidFill>
                  <a:latin typeface="Segoe UI" panose="020B0502040204020203" pitchFamily="34" charset="0"/>
                  <a:cs typeface="Segoe UI" panose="020B0502040204020203" pitchFamily="34" charset="0"/>
                </a:rPr>
                <a:t>Mở rộng </a:t>
              </a:r>
              <a:r>
                <a:rPr lang="vi-VN" sz="2000" b="1" dirty="0">
                  <a:solidFill>
                    <a:schemeClr val="bg1"/>
                  </a:solidFill>
                  <a:latin typeface="Segoe UI" panose="020B0502040204020203" pitchFamily="34" charset="0"/>
                  <a:cs typeface="Segoe UI" panose="020B0502040204020203" pitchFamily="34" charset="0"/>
                </a:rPr>
                <a:t>không </a:t>
              </a:r>
              <a:r>
                <a:rPr lang="vi-VN" sz="2000" b="1">
                  <a:solidFill>
                    <a:schemeClr val="bg1"/>
                  </a:solidFill>
                  <a:latin typeface="Segoe UI" panose="020B0502040204020203" pitchFamily="34" charset="0"/>
                  <a:cs typeface="Segoe UI" panose="020B0502040204020203" pitchFamily="34" charset="0"/>
                </a:rPr>
                <a:t>gian </a:t>
              </a:r>
              <a:br>
                <a:rPr lang="en-US" sz="2000" b="1">
                  <a:solidFill>
                    <a:schemeClr val="bg1"/>
                  </a:solidFill>
                  <a:latin typeface="Segoe UI" panose="020B0502040204020203" pitchFamily="34" charset="0"/>
                  <a:cs typeface="Segoe UI" panose="020B0502040204020203" pitchFamily="34" charset="0"/>
                </a:rPr>
              </a:br>
              <a:r>
                <a:rPr lang="vi-VN" sz="2000" b="1">
                  <a:solidFill>
                    <a:schemeClr val="bg1"/>
                  </a:solidFill>
                  <a:latin typeface="Segoe UI" panose="020B0502040204020203" pitchFamily="34" charset="0"/>
                  <a:cs typeface="Segoe UI" panose="020B0502040204020203" pitchFamily="34" charset="0"/>
                </a:rPr>
                <a:t>phát </a:t>
              </a:r>
              <a:r>
                <a:rPr lang="vi-VN" sz="2000" b="1" dirty="0">
                  <a:solidFill>
                    <a:schemeClr val="bg1"/>
                  </a:solidFill>
                  <a:latin typeface="Segoe UI" panose="020B0502040204020203" pitchFamily="34" charset="0"/>
                  <a:cs typeface="Segoe UI" panose="020B0502040204020203" pitchFamily="34" charset="0"/>
                </a:rPr>
                <a:t>triển</a:t>
              </a:r>
              <a:r>
                <a:rPr lang="vi-VN" sz="2000" dirty="0">
                  <a:solidFill>
                    <a:schemeClr val="bg1"/>
                  </a:solidFill>
                  <a:latin typeface="Segoe UI" panose="020B0502040204020203" pitchFamily="34" charset="0"/>
                  <a:cs typeface="Segoe UI" panose="020B0502040204020203" pitchFamily="34" charset="0"/>
                </a:rPr>
                <a:t> theo quy hoạch tổng thể quốc gia</a:t>
              </a:r>
            </a:p>
          </p:txBody>
        </p:sp>
      </p:grpSp>
      <p:pic>
        <p:nvPicPr>
          <p:cNvPr id="63" name="Graphic 28">
            <a:extLst>
              <a:ext uri="{FF2B5EF4-FFF2-40B4-BE49-F238E27FC236}">
                <a16:creationId xmlns:a16="http://schemas.microsoft.com/office/drawing/2014/main" id="{ED9EA55F-A328-4F6B-93BA-03DA7499B9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21595" y="2608118"/>
            <a:ext cx="622405" cy="633518"/>
          </a:xfrm>
          <a:prstGeom prst="rect">
            <a:avLst/>
          </a:prstGeom>
        </p:spPr>
      </p:pic>
      <p:pic>
        <p:nvPicPr>
          <p:cNvPr id="64" name="Graphic 28">
            <a:extLst>
              <a:ext uri="{FF2B5EF4-FFF2-40B4-BE49-F238E27FC236}">
                <a16:creationId xmlns:a16="http://schemas.microsoft.com/office/drawing/2014/main" id="{54565A1F-DEB3-408F-855E-FE0F7BA1413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941195" y="2589079"/>
            <a:ext cx="622405" cy="633518"/>
          </a:xfrm>
          <a:prstGeom prst="rect">
            <a:avLst/>
          </a:prstGeom>
        </p:spPr>
      </p:pic>
      <p:sp>
        <p:nvSpPr>
          <p:cNvPr id="68" name="TextBox 67">
            <a:extLst>
              <a:ext uri="{FF2B5EF4-FFF2-40B4-BE49-F238E27FC236}">
                <a16:creationId xmlns:a16="http://schemas.microsoft.com/office/drawing/2014/main" id="{6C46E802-5ECB-4824-9760-4F454943C799}"/>
              </a:ext>
            </a:extLst>
          </p:cNvPr>
          <p:cNvSpPr txBox="1"/>
          <p:nvPr/>
        </p:nvSpPr>
        <p:spPr>
          <a:xfrm>
            <a:off x="8623283" y="2673302"/>
            <a:ext cx="419027" cy="412107"/>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2</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sp>
        <p:nvSpPr>
          <p:cNvPr id="75" name="TextBox 74">
            <a:extLst>
              <a:ext uri="{FF2B5EF4-FFF2-40B4-BE49-F238E27FC236}">
                <a16:creationId xmlns:a16="http://schemas.microsoft.com/office/drawing/2014/main" id="{BB979B2B-AA7B-4DCB-AB59-31F07CE519AA}"/>
              </a:ext>
            </a:extLst>
          </p:cNvPr>
          <p:cNvSpPr txBox="1"/>
          <p:nvPr/>
        </p:nvSpPr>
        <p:spPr>
          <a:xfrm>
            <a:off x="13042883" y="2673302"/>
            <a:ext cx="419027" cy="412107"/>
          </a:xfrm>
          <a:prstGeom prst="rect">
            <a:avLst/>
          </a:prstGeom>
          <a:noFill/>
        </p:spPr>
        <p:txBody>
          <a:bodyPr wrap="square" lIns="91440" tIns="45720" rIns="91440" bIns="57600" rtlCol="0">
            <a:spAutoFit/>
          </a:bodyPr>
          <a:lstStyle/>
          <a:p>
            <a:pPr algn="ctr"/>
            <a:r>
              <a:rPr lang="en-US"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rPr>
              <a:t>3</a:t>
            </a:r>
            <a:endParaRPr lang="vi-VN" sz="2000" b="1" dirty="0">
              <a:solidFill>
                <a:srgbClr val="FF0000"/>
              </a:solidFill>
              <a:effectLst>
                <a:outerShdw blurRad="50800" dist="38100" dir="2700000" algn="tl" rotWithShape="0">
                  <a:prstClr val="black">
                    <a:alpha val="40000"/>
                  </a:prstClr>
                </a:outerShdw>
              </a:effectLst>
              <a:latin typeface="Segoe UI" panose="020B0502040204020203" pitchFamily="34" charset="0"/>
              <a:ea typeface="Baskerville" panose="02020502070401020303" pitchFamily="18" charset="0"/>
              <a:cs typeface="Segoe UI" panose="020B0502040204020203" pitchFamily="34" charset="0"/>
            </a:endParaRPr>
          </a:p>
        </p:txBody>
      </p:sp>
      <p:grpSp>
        <p:nvGrpSpPr>
          <p:cNvPr id="37" name="그룹 73">
            <a:extLst>
              <a:ext uri="{FF2B5EF4-FFF2-40B4-BE49-F238E27FC236}">
                <a16:creationId xmlns:a16="http://schemas.microsoft.com/office/drawing/2014/main" id="{42C59B82-7435-40C5-AC6F-AA2AE99BD156}"/>
              </a:ext>
            </a:extLst>
          </p:cNvPr>
          <p:cNvGrpSpPr/>
          <p:nvPr/>
        </p:nvGrpSpPr>
        <p:grpSpPr>
          <a:xfrm>
            <a:off x="3152358" y="585392"/>
            <a:ext cx="11513901" cy="1128545"/>
            <a:chOff x="5069397" y="3941439"/>
            <a:chExt cx="248641" cy="1396996"/>
          </a:xfrm>
          <a:solidFill>
            <a:schemeClr val="bg1"/>
          </a:solidFill>
        </p:grpSpPr>
        <p:sp>
          <p:nvSpPr>
            <p:cNvPr id="38" name="Rectangle 16">
              <a:extLst>
                <a:ext uri="{FF2B5EF4-FFF2-40B4-BE49-F238E27FC236}">
                  <a16:creationId xmlns:a16="http://schemas.microsoft.com/office/drawing/2014/main" id="{F7A9B014-8478-4F64-A05D-ED97FE6B8545}"/>
                </a:ext>
              </a:extLst>
            </p:cNvPr>
            <p:cNvSpPr/>
            <p:nvPr/>
          </p:nvSpPr>
          <p:spPr>
            <a:xfrm>
              <a:off x="5069397" y="3941439"/>
              <a:ext cx="248641" cy="139699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0" name="직사각형 113">
              <a:extLst>
                <a:ext uri="{FF2B5EF4-FFF2-40B4-BE49-F238E27FC236}">
                  <a16:creationId xmlns:a16="http://schemas.microsoft.com/office/drawing/2014/main" id="{8EEB500C-21A9-42E3-8B3D-897A5E3B94A4}"/>
                </a:ext>
              </a:extLst>
            </p:cNvPr>
            <p:cNvSpPr>
              <a:spLocks noChangeArrowheads="1"/>
            </p:cNvSpPr>
            <p:nvPr/>
          </p:nvSpPr>
          <p:spPr bwMode="auto">
            <a:xfrm>
              <a:off x="5073010" y="4172137"/>
              <a:ext cx="241416" cy="1028669"/>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4800" b="1"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3 ĐỘT PHÁ CÓ TÍNH QUYẾT ĐỊNH</a:t>
              </a:r>
              <a:endParaRPr lang="en-US" sz="48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45" name="Round Same Side Corner Rectangle 22">
            <a:extLst>
              <a:ext uri="{FF2B5EF4-FFF2-40B4-BE49-F238E27FC236}">
                <a16:creationId xmlns:a16="http://schemas.microsoft.com/office/drawing/2014/main" id="{8981DDDD-DF09-49A7-B4A4-E010A20007BD}"/>
              </a:ext>
            </a:extLst>
          </p:cNvPr>
          <p:cNvSpPr/>
          <p:nvPr/>
        </p:nvSpPr>
        <p:spPr>
          <a:xfrm rot="16200000">
            <a:off x="7842822" y="2423115"/>
            <a:ext cx="1980654" cy="12756513"/>
          </a:xfrm>
          <a:prstGeom prst="round2SameRect">
            <a:avLst>
              <a:gd name="adj1" fmla="val 13229"/>
              <a:gd name="adj2" fmla="val 0"/>
            </a:avLst>
          </a:prstGeom>
          <a:solidFill>
            <a:srgbClr val="C00000"/>
          </a:solidFill>
          <a:ln w="28575">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R="0" algn="ctr">
              <a:spcBef>
                <a:spcPts val="0"/>
              </a:spcBef>
              <a:spcAft>
                <a:spcPts val="600"/>
              </a:spcAft>
            </a:pPr>
            <a:r>
              <a:rPr lang="en-US" sz="2400" b="1" kern="100">
                <a:solidFill>
                  <a:srgbClr val="FFFF00"/>
                </a:solidFill>
                <a:effectLst/>
                <a:latin typeface="Segoe UI" panose="020B0502040204020203" pitchFamily="34" charset="0"/>
                <a:ea typeface="Aptos"/>
                <a:cs typeface="Segoe UI" panose="020B0502040204020203" pitchFamily="34" charset="0"/>
              </a:rPr>
              <a:t>BA ĐỘT PHÁ NÀY CÓ QUAN HỆ HỮU CƠ. </a:t>
            </a:r>
            <a:br>
              <a:rPr lang="en-US" sz="2400" b="1" kern="100">
                <a:solidFill>
                  <a:srgbClr val="FFFF00"/>
                </a:solidFill>
                <a:effectLst/>
                <a:latin typeface="Segoe UI" panose="020B0502040204020203" pitchFamily="34" charset="0"/>
                <a:ea typeface="Aptos"/>
                <a:cs typeface="Segoe UI" panose="020B0502040204020203" pitchFamily="34" charset="0"/>
              </a:rPr>
            </a:br>
            <a:r>
              <a:rPr lang="en-US" sz="2400" b="1" kern="100">
                <a:solidFill>
                  <a:schemeClr val="bg1"/>
                </a:solidFill>
                <a:effectLst/>
                <a:latin typeface="Segoe UI" panose="020B0502040204020203" pitchFamily="34" charset="0"/>
                <a:ea typeface="Aptos"/>
                <a:cs typeface="Segoe UI" panose="020B0502040204020203" pitchFamily="34" charset="0"/>
              </a:rPr>
              <a:t>Thể </a:t>
            </a:r>
            <a:r>
              <a:rPr lang="en-US" sz="2400" b="1" kern="100" dirty="0" err="1">
                <a:solidFill>
                  <a:schemeClr val="bg1"/>
                </a:solidFill>
                <a:effectLst/>
                <a:latin typeface="Segoe UI" panose="020B0502040204020203" pitchFamily="34" charset="0"/>
                <a:ea typeface="Aptos"/>
                <a:cs typeface="Segoe UI" panose="020B0502040204020203" pitchFamily="34" charset="0"/>
              </a:rPr>
              <a:t>chế</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mở</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đường</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nhân</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lực</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quyết</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định</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tốc</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độ</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và</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chất</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lượng</a:t>
            </a:r>
            <a:r>
              <a:rPr lang="en-US" sz="2400" b="1" kern="100">
                <a:solidFill>
                  <a:schemeClr val="bg1"/>
                </a:solidFill>
                <a:effectLst/>
                <a:latin typeface="Segoe UI" panose="020B0502040204020203" pitchFamily="34" charset="0"/>
                <a:ea typeface="Aptos"/>
                <a:cs typeface="Segoe UI" panose="020B0502040204020203" pitchFamily="34" charset="0"/>
              </a:rPr>
              <a:t>; </a:t>
            </a:r>
            <a:br>
              <a:rPr lang="en-US" sz="2400" b="1" kern="100">
                <a:solidFill>
                  <a:schemeClr val="bg1"/>
                </a:solidFill>
                <a:effectLst/>
                <a:latin typeface="Segoe UI" panose="020B0502040204020203" pitchFamily="34" charset="0"/>
                <a:ea typeface="Aptos"/>
                <a:cs typeface="Segoe UI" panose="020B0502040204020203" pitchFamily="34" charset="0"/>
              </a:rPr>
            </a:br>
            <a:r>
              <a:rPr lang="en-US" sz="2400" b="1" kern="100">
                <a:solidFill>
                  <a:schemeClr val="bg1"/>
                </a:solidFill>
                <a:effectLst/>
                <a:latin typeface="Segoe UI" panose="020B0502040204020203" pitchFamily="34" charset="0"/>
                <a:ea typeface="Aptos"/>
                <a:cs typeface="Segoe UI" panose="020B0502040204020203" pitchFamily="34" charset="0"/>
              </a:rPr>
              <a:t>hạ </a:t>
            </a:r>
            <a:r>
              <a:rPr lang="en-US" sz="2400" b="1" kern="100" dirty="0" err="1">
                <a:solidFill>
                  <a:schemeClr val="bg1"/>
                </a:solidFill>
                <a:effectLst/>
                <a:latin typeface="Segoe UI" panose="020B0502040204020203" pitchFamily="34" charset="0"/>
                <a:ea typeface="Aptos"/>
                <a:cs typeface="Segoe UI" panose="020B0502040204020203" pitchFamily="34" charset="0"/>
              </a:rPr>
              <a:t>tầng</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err="1">
                <a:solidFill>
                  <a:schemeClr val="bg1"/>
                </a:solidFill>
                <a:effectLst/>
                <a:latin typeface="Segoe UI" panose="020B0502040204020203" pitchFamily="34" charset="0"/>
                <a:ea typeface="Aptos"/>
                <a:cs typeface="Segoe UI" panose="020B0502040204020203" pitchFamily="34" charset="0"/>
              </a:rPr>
              <a:t>tạo</a:t>
            </a:r>
            <a:r>
              <a:rPr lang="en-US" sz="2400" b="1" kern="100">
                <a:solidFill>
                  <a:schemeClr val="bg1"/>
                </a:solidFill>
                <a:effectLst/>
                <a:latin typeface="Segoe UI" panose="020B0502040204020203" pitchFamily="34" charset="0"/>
                <a:ea typeface="Aptos"/>
                <a:cs typeface="Segoe UI" panose="020B0502040204020203" pitchFamily="34" charset="0"/>
              </a:rPr>
              <a:t> không </a:t>
            </a:r>
            <a:r>
              <a:rPr lang="en-US" sz="2400" b="1" kern="100" dirty="0" err="1">
                <a:solidFill>
                  <a:schemeClr val="bg1"/>
                </a:solidFill>
                <a:effectLst/>
                <a:latin typeface="Segoe UI" panose="020B0502040204020203" pitchFamily="34" charset="0"/>
                <a:ea typeface="Aptos"/>
                <a:cs typeface="Segoe UI" panose="020B0502040204020203" pitchFamily="34" charset="0"/>
              </a:rPr>
              <a:t>gian</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và</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sức</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bật</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Nếu</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làm</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đồng</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bộ</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sẽ</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tạo</a:t>
            </a:r>
            <a:r>
              <a:rPr lang="en-US" sz="2400" b="1" kern="100" dirty="0">
                <a:solidFill>
                  <a:schemeClr val="bg1"/>
                </a:solidFill>
                <a:effectLst/>
                <a:latin typeface="Segoe UI" panose="020B0502040204020203" pitchFamily="34" charset="0"/>
                <a:ea typeface="Aptos"/>
                <a:cs typeface="Segoe UI" panose="020B0502040204020203" pitchFamily="34" charset="0"/>
              </a:rPr>
              <a:t> ra </a:t>
            </a:r>
            <a:r>
              <a:rPr lang="en-US" sz="2400" b="1" i="1" kern="100" dirty="0">
                <a:solidFill>
                  <a:schemeClr val="bg1"/>
                </a:solidFill>
                <a:effectLst/>
                <a:latin typeface="Segoe UI" panose="020B0502040204020203" pitchFamily="34" charset="0"/>
                <a:ea typeface="Aptos"/>
                <a:cs typeface="Segoe UI" panose="020B0502040204020203" pitchFamily="34" charset="0"/>
              </a:rPr>
              <a:t>"</a:t>
            </a:r>
            <a:r>
              <a:rPr lang="en-US" sz="2400" b="1" i="1" kern="100" dirty="0" err="1">
                <a:solidFill>
                  <a:schemeClr val="bg1"/>
                </a:solidFill>
                <a:effectLst/>
                <a:latin typeface="Segoe UI" panose="020B0502040204020203" pitchFamily="34" charset="0"/>
                <a:ea typeface="Aptos"/>
                <a:cs typeface="Segoe UI" panose="020B0502040204020203" pitchFamily="34" charset="0"/>
              </a:rPr>
              <a:t>đà</a:t>
            </a:r>
            <a:r>
              <a:rPr lang="en-US" sz="2400" b="1" i="1" kern="100" dirty="0">
                <a:solidFill>
                  <a:schemeClr val="bg1"/>
                </a:solidFill>
                <a:effectLst/>
                <a:latin typeface="Segoe UI" panose="020B0502040204020203" pitchFamily="34" charset="0"/>
                <a:ea typeface="Aptos"/>
                <a:cs typeface="Segoe UI" panose="020B0502040204020203" pitchFamily="34" charset="0"/>
              </a:rPr>
              <a:t>"</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mới</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và</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i="1" kern="100" dirty="0">
                <a:solidFill>
                  <a:schemeClr val="bg1"/>
                </a:solidFill>
                <a:effectLst/>
                <a:latin typeface="Segoe UI" panose="020B0502040204020203" pitchFamily="34" charset="0"/>
                <a:ea typeface="Aptos"/>
                <a:cs typeface="Segoe UI" panose="020B0502040204020203" pitchFamily="34" charset="0"/>
              </a:rPr>
              <a:t>"</a:t>
            </a:r>
            <a:r>
              <a:rPr lang="en-US" sz="2400" b="1" i="1" kern="100" dirty="0" err="1">
                <a:solidFill>
                  <a:schemeClr val="bg1"/>
                </a:solidFill>
                <a:effectLst/>
                <a:latin typeface="Segoe UI" panose="020B0502040204020203" pitchFamily="34" charset="0"/>
                <a:ea typeface="Aptos"/>
                <a:cs typeface="Segoe UI" panose="020B0502040204020203" pitchFamily="34" charset="0"/>
              </a:rPr>
              <a:t>thế</a:t>
            </a:r>
            <a:r>
              <a:rPr lang="en-US" sz="2400" b="1" i="1" kern="100" dirty="0">
                <a:solidFill>
                  <a:schemeClr val="bg1"/>
                </a:solidFill>
                <a:effectLst/>
                <a:latin typeface="Segoe UI" panose="020B0502040204020203" pitchFamily="34" charset="0"/>
                <a:ea typeface="Aptos"/>
                <a:cs typeface="Segoe UI" panose="020B0502040204020203" pitchFamily="34" charset="0"/>
              </a:rPr>
              <a:t>"</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mới</a:t>
            </a:r>
            <a:r>
              <a:rPr lang="en-US" sz="2400" b="1" kern="100">
                <a:solidFill>
                  <a:schemeClr val="bg1"/>
                </a:solidFill>
                <a:effectLst/>
                <a:latin typeface="Segoe UI" panose="020B0502040204020203" pitchFamily="34" charset="0"/>
                <a:ea typeface="Aptos"/>
                <a:cs typeface="Segoe UI" panose="020B0502040204020203" pitchFamily="34" charset="0"/>
              </a:rPr>
              <a:t>, </a:t>
            </a:r>
            <a:br>
              <a:rPr lang="en-US" sz="2400" b="1" kern="100">
                <a:solidFill>
                  <a:schemeClr val="bg1"/>
                </a:solidFill>
                <a:effectLst/>
                <a:latin typeface="Segoe UI" panose="020B0502040204020203" pitchFamily="34" charset="0"/>
                <a:ea typeface="Aptos"/>
                <a:cs typeface="Segoe UI" panose="020B0502040204020203" pitchFamily="34" charset="0"/>
              </a:rPr>
            </a:br>
            <a:r>
              <a:rPr lang="en-US" sz="2400" b="1" u="sng" kern="100">
                <a:solidFill>
                  <a:srgbClr val="FFFF00"/>
                </a:solidFill>
                <a:effectLst/>
                <a:latin typeface="Segoe UI" panose="020B0502040204020203" pitchFamily="34" charset="0"/>
                <a:ea typeface="Aptos"/>
                <a:cs typeface="Segoe UI" panose="020B0502040204020203" pitchFamily="34" charset="0"/>
              </a:rPr>
              <a:t>nhưng </a:t>
            </a:r>
            <a:r>
              <a:rPr lang="en-US" sz="2400" b="1" u="sng" kern="100" dirty="0" err="1">
                <a:solidFill>
                  <a:srgbClr val="FFFF00"/>
                </a:solidFill>
                <a:effectLst/>
                <a:latin typeface="Segoe UI" panose="020B0502040204020203" pitchFamily="34" charset="0"/>
                <a:ea typeface="Aptos"/>
                <a:cs typeface="Segoe UI" panose="020B0502040204020203" pitchFamily="34" charset="0"/>
              </a:rPr>
              <a:t>nếu</a:t>
            </a:r>
            <a:r>
              <a:rPr lang="en-US" sz="2400" b="1" kern="100" dirty="0">
                <a:solidFill>
                  <a:srgbClr val="FFFF00"/>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làm</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nửa</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vời</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chúng</a:t>
            </a:r>
            <a:r>
              <a:rPr lang="en-US" sz="2400" b="1" kern="100" dirty="0">
                <a:solidFill>
                  <a:schemeClr val="bg1"/>
                </a:solidFill>
                <a:effectLst/>
                <a:latin typeface="Segoe UI" panose="020B0502040204020203" pitchFamily="34" charset="0"/>
                <a:ea typeface="Aptos"/>
                <a:cs typeface="Segoe UI" panose="020B0502040204020203" pitchFamily="34" charset="0"/>
              </a:rPr>
              <a:t> ta </a:t>
            </a:r>
            <a:r>
              <a:rPr lang="en-US" sz="2400" b="1" kern="100" dirty="0" err="1">
                <a:solidFill>
                  <a:schemeClr val="bg1"/>
                </a:solidFill>
                <a:effectLst/>
                <a:latin typeface="Segoe UI" panose="020B0502040204020203" pitchFamily="34" charset="0"/>
                <a:ea typeface="Aptos"/>
                <a:cs typeface="Segoe UI" panose="020B0502040204020203" pitchFamily="34" charset="0"/>
              </a:rPr>
              <a:t>sẽ</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tự</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đánh</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mất</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cơ</a:t>
            </a:r>
            <a:r>
              <a:rPr lang="en-US" sz="2400" b="1" kern="100" dirty="0">
                <a:solidFill>
                  <a:schemeClr val="bg1"/>
                </a:solidFill>
                <a:effectLst/>
                <a:latin typeface="Segoe UI" panose="020B0502040204020203" pitchFamily="34" charset="0"/>
                <a:ea typeface="Aptos"/>
                <a:cs typeface="Segoe UI" panose="020B0502040204020203" pitchFamily="34" charset="0"/>
              </a:rPr>
              <a:t> </a:t>
            </a:r>
            <a:r>
              <a:rPr lang="en-US" sz="2400" b="1" kern="100" dirty="0" err="1">
                <a:solidFill>
                  <a:schemeClr val="bg1"/>
                </a:solidFill>
                <a:effectLst/>
                <a:latin typeface="Segoe UI" panose="020B0502040204020203" pitchFamily="34" charset="0"/>
                <a:ea typeface="Aptos"/>
                <a:cs typeface="Segoe UI" panose="020B0502040204020203" pitchFamily="34" charset="0"/>
              </a:rPr>
              <a:t>hội</a:t>
            </a:r>
            <a:r>
              <a:rPr lang="en-US" sz="2400" b="1" kern="100" dirty="0">
                <a:solidFill>
                  <a:schemeClr val="bg1"/>
                </a:solidFill>
                <a:effectLst/>
                <a:latin typeface="Segoe UI" panose="020B0502040204020203" pitchFamily="34" charset="0"/>
                <a:ea typeface="Aptos"/>
                <a:cs typeface="Segoe UI" panose="020B0502040204020203" pitchFamily="34" charset="0"/>
              </a:rPr>
              <a:t>.</a:t>
            </a:r>
          </a:p>
        </p:txBody>
      </p:sp>
      <p:sp>
        <p:nvSpPr>
          <p:cNvPr id="2" name="Slide Number Placeholder 1"/>
          <p:cNvSpPr>
            <a:spLocks noGrp="1"/>
          </p:cNvSpPr>
          <p:nvPr>
            <p:ph type="sldNum" sz="quarter" idx="12"/>
          </p:nvPr>
        </p:nvSpPr>
        <p:spPr>
          <a:xfrm>
            <a:off x="15519251" y="9426574"/>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24</a:t>
            </a:fld>
            <a:endParaRPr lang="en-US">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400863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circle(in)">
                                      <p:cBhvr>
                                        <p:cTn id="10" dur="2000"/>
                                        <p:tgtEl>
                                          <p:spTgt spid="37"/>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wheel(1)">
                                      <p:cBhvr>
                                        <p:cTn id="23" dur="2000"/>
                                        <p:tgtEl>
                                          <p:spTgt spid="68"/>
                                        </p:tgtEl>
                                      </p:cBhvr>
                                    </p:animEffect>
                                  </p:childTnLst>
                                </p:cTn>
                              </p:par>
                              <p:par>
                                <p:cTn id="24" presetID="21" presetClass="entr" presetSubtype="1" fill="hold"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wheel(1)">
                                      <p:cBhvr>
                                        <p:cTn id="26" dur="2000"/>
                                        <p:tgtEl>
                                          <p:spTgt spid="63"/>
                                        </p:tgtEl>
                                      </p:cBhvr>
                                    </p:animEffect>
                                  </p:childTnLst>
                                </p:cTn>
                              </p:par>
                              <p:par>
                                <p:cTn id="27" presetID="21" presetClass="entr" presetSubtype="1" fill="hold"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wheel(1)">
                                      <p:cBhvr>
                                        <p:cTn id="29" dur="20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75"/>
                                        </p:tgtEl>
                                        <p:attrNameLst>
                                          <p:attrName>style.visibility</p:attrName>
                                        </p:attrNameLst>
                                      </p:cBhvr>
                                      <p:to>
                                        <p:strVal val="visible"/>
                                      </p:to>
                                    </p:set>
                                    <p:animEffect transition="in" filter="randombar(horizontal)">
                                      <p:cBhvr>
                                        <p:cTn id="34" dur="500"/>
                                        <p:tgtEl>
                                          <p:spTgt spid="75"/>
                                        </p:tgtEl>
                                      </p:cBhvr>
                                    </p:animEffect>
                                  </p:childTnLst>
                                </p:cTn>
                              </p:par>
                              <p:par>
                                <p:cTn id="35" presetID="14" presetClass="entr" presetSubtype="1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randombar(horizontal)">
                                      <p:cBhvr>
                                        <p:cTn id="37" dur="500"/>
                                        <p:tgtEl>
                                          <p:spTgt spid="64"/>
                                        </p:tgtEl>
                                      </p:cBhvr>
                                    </p:animEffect>
                                  </p:childTnLst>
                                </p:cTn>
                              </p:par>
                              <p:par>
                                <p:cTn id="38" presetID="14" presetClass="entr" presetSubtype="10"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randombar(horizontal)">
                                      <p:cBhvr>
                                        <p:cTn id="40" dur="5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circle(in)">
                                      <p:cBhvr>
                                        <p:cTn id="45"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5" grpId="0"/>
      <p:bldP spid="4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red background with a circular pattern&#10;&#10;Description automatically generated">
            <a:extLst>
              <a:ext uri="{FF2B5EF4-FFF2-40B4-BE49-F238E27FC236}">
                <a16:creationId xmlns:a16="http://schemas.microsoft.com/office/drawing/2014/main" id="{372A9B91-7F56-BEC1-F337-6EEAEE997818}"/>
              </a:ext>
            </a:extLst>
          </p:cNvPr>
          <p:cNvPicPr>
            <a:picLocks noChangeAspect="1"/>
          </p:cNvPicPr>
          <p:nvPr/>
        </p:nvPicPr>
        <p:blipFill rotWithShape="1">
          <a:blip r:embed="rId4">
            <a:extLst>
              <a:ext uri="{28A0092B-C50C-407E-A947-70E740481C1C}">
                <a14:useLocalDpi xmlns:a14="http://schemas.microsoft.com/office/drawing/2010/main" val="0"/>
              </a:ext>
            </a:extLst>
          </a:blip>
          <a:srcRect t="20" b="20"/>
          <a:stretch/>
        </p:blipFill>
        <p:spPr>
          <a:xfrm>
            <a:off x="0" y="0"/>
            <a:ext cx="18288000" cy="10287000"/>
          </a:xfrm>
          <a:prstGeom prst="rect">
            <a:avLst/>
          </a:prstGeom>
        </p:spPr>
      </p:pic>
      <p:pic>
        <p:nvPicPr>
          <p:cNvPr id="23" name="Picture 22" descr="A group of people in a conference room&#10;&#10;Description automatically generated">
            <a:extLst>
              <a:ext uri="{FF2B5EF4-FFF2-40B4-BE49-F238E27FC236}">
                <a16:creationId xmlns:a16="http://schemas.microsoft.com/office/drawing/2014/main" id="{64155D0B-B9AD-A195-0792-B936168521F3}"/>
              </a:ext>
            </a:extLst>
          </p:cNvPr>
          <p:cNvPicPr>
            <a:picLocks noChangeAspect="1"/>
          </p:cNvPicPr>
          <p:nvPr/>
        </p:nvPicPr>
        <p:blipFill>
          <a:blip r:embed="rId5">
            <a:alphaModFix/>
            <a:extLst>
              <a:ext uri="{BEBA8EAE-BF5A-486C-A8C5-ECC9F3942E4B}">
                <a14:imgProps xmlns:a14="http://schemas.microsoft.com/office/drawing/2010/main">
                  <a14:imgLayer r:embed="rId6">
                    <a14:imgEffect>
                      <a14:artisticBlur/>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1633808" y="-28576"/>
            <a:ext cx="16654193" cy="10286999"/>
          </a:xfrm>
          <a:prstGeom prst="rect">
            <a:avLst/>
          </a:prstGeom>
        </p:spPr>
      </p:pic>
      <p:grpSp>
        <p:nvGrpSpPr>
          <p:cNvPr id="29" name="Group 28">
            <a:extLst>
              <a:ext uri="{FF2B5EF4-FFF2-40B4-BE49-F238E27FC236}">
                <a16:creationId xmlns:a16="http://schemas.microsoft.com/office/drawing/2014/main" id="{00776C44-3105-5EE1-3F16-7120CE57F80E}"/>
              </a:ext>
            </a:extLst>
          </p:cNvPr>
          <p:cNvGrpSpPr/>
          <p:nvPr/>
        </p:nvGrpSpPr>
        <p:grpSpPr>
          <a:xfrm>
            <a:off x="-5092109" y="923372"/>
            <a:ext cx="3290321" cy="1317086"/>
            <a:chOff x="685800" y="558431"/>
            <a:chExt cx="2193547" cy="878057"/>
          </a:xfrm>
        </p:grpSpPr>
        <p:grpSp>
          <p:nvGrpSpPr>
            <p:cNvPr id="31" name="Group 30">
              <a:extLst>
                <a:ext uri="{FF2B5EF4-FFF2-40B4-BE49-F238E27FC236}">
                  <a16:creationId xmlns:a16="http://schemas.microsoft.com/office/drawing/2014/main" id="{FC84707A-B617-924D-18B4-FF3CC19137AD}"/>
                </a:ext>
              </a:extLst>
            </p:cNvPr>
            <p:cNvGrpSpPr/>
            <p:nvPr/>
          </p:nvGrpSpPr>
          <p:grpSpPr>
            <a:xfrm>
              <a:off x="685800" y="558431"/>
              <a:ext cx="2193547" cy="878057"/>
              <a:chOff x="4762196" y="2546149"/>
              <a:chExt cx="4411048" cy="1765702"/>
            </a:xfrm>
          </p:grpSpPr>
          <p:pic>
            <p:nvPicPr>
              <p:cNvPr id="36" name="Picture 35" descr="A red flag with a yellow symbol&#10;&#10;Description automatically generated">
                <a:extLst>
                  <a:ext uri="{FF2B5EF4-FFF2-40B4-BE49-F238E27FC236}">
                    <a16:creationId xmlns:a16="http://schemas.microsoft.com/office/drawing/2014/main" id="{AC0B8741-F59C-4BCC-8819-F4157CD702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37" name="Picture 36" descr="A red flag with a yellow star&#10;&#10;Description automatically generated">
                <a:extLst>
                  <a:ext uri="{FF2B5EF4-FFF2-40B4-BE49-F238E27FC236}">
                    <a16:creationId xmlns:a16="http://schemas.microsoft.com/office/drawing/2014/main" id="{05A71660-51B0-F53F-A5A4-4F7D966D5C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grpSp>
          <p:nvGrpSpPr>
            <p:cNvPr id="33" name="Group 32">
              <a:extLst>
                <a:ext uri="{FF2B5EF4-FFF2-40B4-BE49-F238E27FC236}">
                  <a16:creationId xmlns:a16="http://schemas.microsoft.com/office/drawing/2014/main" id="{0332FA16-382A-3FF1-FB5A-C0C23A4E0E93}"/>
                </a:ext>
              </a:extLst>
            </p:cNvPr>
            <p:cNvGrpSpPr/>
            <p:nvPr/>
          </p:nvGrpSpPr>
          <p:grpSpPr>
            <a:xfrm>
              <a:off x="685800" y="558431"/>
              <a:ext cx="2193547" cy="878057"/>
              <a:chOff x="4762196" y="2546149"/>
              <a:chExt cx="4411048" cy="1765702"/>
            </a:xfrm>
          </p:grpSpPr>
          <p:pic>
            <p:nvPicPr>
              <p:cNvPr id="34" name="Picture 33" descr="A red flag with a yellow symbol&#10;&#10;Description automatically generated">
                <a:extLst>
                  <a:ext uri="{FF2B5EF4-FFF2-40B4-BE49-F238E27FC236}">
                    <a16:creationId xmlns:a16="http://schemas.microsoft.com/office/drawing/2014/main" id="{B0580AE0-D146-140E-1E2E-53A17C536032}"/>
                  </a:ext>
                </a:extLst>
              </p:cNvPr>
              <p:cNvPicPr>
                <a:picLocks noChangeAspect="1"/>
              </p:cNvPicPr>
              <p:nvPr/>
            </p:nvPicPr>
            <p:blipFill>
              <a:blip r:embed="rId7">
                <a:alphaModFix amt="0"/>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35" name="Picture 34" descr="A red flag with a yellow star&#10;&#10;Description automatically generated">
                <a:extLst>
                  <a:ext uri="{FF2B5EF4-FFF2-40B4-BE49-F238E27FC236}">
                    <a16:creationId xmlns:a16="http://schemas.microsoft.com/office/drawing/2014/main" id="{1B06F76F-8C85-0A6C-9DA9-CB65E170A56E}"/>
                  </a:ext>
                </a:extLst>
              </p:cNvPr>
              <p:cNvPicPr>
                <a:picLocks noChangeAspect="1"/>
              </p:cNvPicPr>
              <p:nvPr/>
            </p:nvPicPr>
            <p:blipFill>
              <a:blip r:embed="rId8">
                <a:alphaModFix amt="0"/>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grpSp>
      <p:pic>
        <p:nvPicPr>
          <p:cNvPr id="25" name="Light">
            <a:extLst>
              <a:ext uri="{FF2B5EF4-FFF2-40B4-BE49-F238E27FC236}">
                <a16:creationId xmlns:a16="http://schemas.microsoft.com/office/drawing/2014/main" id="{1AACAF8D-6A43-2E4E-A2DD-1C896218C039}"/>
              </a:ext>
            </a:extLst>
          </p:cNvPr>
          <p:cNvPicPr>
            <a:picLocks noChangeAspect="1"/>
          </p:cNvPicPr>
          <p:nvPr/>
        </p:nvPicPr>
        <p:blipFill rotWithShape="1">
          <a:blip r:embed="rId9">
            <a:duotone>
              <a:schemeClr val="accent2">
                <a:shade val="45000"/>
                <a:satMod val="135000"/>
              </a:schemeClr>
              <a:prstClr val="white"/>
            </a:duotone>
            <a:alphaModFix amt="0"/>
          </a:blip>
          <a:srcRect t="17637" r="2814" b="31905"/>
          <a:stretch/>
        </p:blipFill>
        <p:spPr>
          <a:xfrm>
            <a:off x="-1405143" y="5903240"/>
            <a:ext cx="2319543" cy="269763"/>
          </a:xfrm>
          <a:custGeom>
            <a:avLst/>
            <a:gdLst>
              <a:gd name="connsiteX0" fmla="*/ 0 w 7506518"/>
              <a:gd name="connsiteY0" fmla="*/ 0 h 1681655"/>
              <a:gd name="connsiteX1" fmla="*/ 7506519 w 7506518"/>
              <a:gd name="connsiteY1" fmla="*/ 0 h 1681655"/>
              <a:gd name="connsiteX2" fmla="*/ 7506519 w 7506518"/>
              <a:gd name="connsiteY2" fmla="*/ 1681655 h 1681655"/>
              <a:gd name="connsiteX3" fmla="*/ 0 w 7506518"/>
              <a:gd name="connsiteY3" fmla="*/ 1681655 h 1681655"/>
            </a:gdLst>
            <a:ahLst/>
            <a:cxnLst>
              <a:cxn ang="0">
                <a:pos x="connsiteX0" y="connsiteY0"/>
              </a:cxn>
              <a:cxn ang="0">
                <a:pos x="connsiteX1" y="connsiteY1"/>
              </a:cxn>
              <a:cxn ang="0">
                <a:pos x="connsiteX2" y="connsiteY2"/>
              </a:cxn>
              <a:cxn ang="0">
                <a:pos x="connsiteX3" y="connsiteY3"/>
              </a:cxn>
            </a:cxnLst>
            <a:rect l="l" t="t" r="r" b="b"/>
            <a:pathLst>
              <a:path w="7506518" h="1681655">
                <a:moveTo>
                  <a:pt x="0" y="0"/>
                </a:moveTo>
                <a:lnTo>
                  <a:pt x="7506519" y="0"/>
                </a:lnTo>
                <a:lnTo>
                  <a:pt x="7506519" y="1681655"/>
                </a:lnTo>
                <a:lnTo>
                  <a:pt x="0" y="1681655"/>
                </a:lnTo>
                <a:close/>
              </a:path>
            </a:pathLst>
          </a:custGeom>
        </p:spPr>
      </p:pic>
      <p:pic>
        <p:nvPicPr>
          <p:cNvPr id="24" name="Light">
            <a:extLst>
              <a:ext uri="{FF2B5EF4-FFF2-40B4-BE49-F238E27FC236}">
                <a16:creationId xmlns:a16="http://schemas.microsoft.com/office/drawing/2014/main" id="{B8AA9A45-61B0-930A-B6F1-FDE1CB0E8FB1}"/>
              </a:ext>
            </a:extLst>
          </p:cNvPr>
          <p:cNvPicPr>
            <a:picLocks noChangeAspect="1"/>
          </p:cNvPicPr>
          <p:nvPr/>
        </p:nvPicPr>
        <p:blipFill rotWithShape="1">
          <a:blip r:embed="rId9">
            <a:duotone>
              <a:schemeClr val="accent2">
                <a:shade val="45000"/>
                <a:satMod val="135000"/>
              </a:schemeClr>
              <a:prstClr val="white"/>
            </a:duotone>
            <a:alphaModFix amt="0"/>
          </a:blip>
          <a:srcRect t="17637" r="2814" b="31905"/>
          <a:stretch/>
        </p:blipFill>
        <p:spPr>
          <a:xfrm>
            <a:off x="2313527" y="2684123"/>
            <a:ext cx="2319543" cy="269763"/>
          </a:xfrm>
          <a:custGeom>
            <a:avLst/>
            <a:gdLst>
              <a:gd name="connsiteX0" fmla="*/ 0 w 7506518"/>
              <a:gd name="connsiteY0" fmla="*/ 0 h 1681655"/>
              <a:gd name="connsiteX1" fmla="*/ 7506519 w 7506518"/>
              <a:gd name="connsiteY1" fmla="*/ 0 h 1681655"/>
              <a:gd name="connsiteX2" fmla="*/ 7506519 w 7506518"/>
              <a:gd name="connsiteY2" fmla="*/ 1681655 h 1681655"/>
              <a:gd name="connsiteX3" fmla="*/ 0 w 7506518"/>
              <a:gd name="connsiteY3" fmla="*/ 1681655 h 1681655"/>
            </a:gdLst>
            <a:ahLst/>
            <a:cxnLst>
              <a:cxn ang="0">
                <a:pos x="connsiteX0" y="connsiteY0"/>
              </a:cxn>
              <a:cxn ang="0">
                <a:pos x="connsiteX1" y="connsiteY1"/>
              </a:cxn>
              <a:cxn ang="0">
                <a:pos x="connsiteX2" y="connsiteY2"/>
              </a:cxn>
              <a:cxn ang="0">
                <a:pos x="connsiteX3" y="connsiteY3"/>
              </a:cxn>
            </a:cxnLst>
            <a:rect l="l" t="t" r="r" b="b"/>
            <a:pathLst>
              <a:path w="7506518" h="1681655">
                <a:moveTo>
                  <a:pt x="0" y="0"/>
                </a:moveTo>
                <a:lnTo>
                  <a:pt x="7506519" y="0"/>
                </a:lnTo>
                <a:lnTo>
                  <a:pt x="7506519" y="1681655"/>
                </a:lnTo>
                <a:lnTo>
                  <a:pt x="0" y="1681655"/>
                </a:lnTo>
                <a:close/>
              </a:path>
            </a:pathLst>
          </a:custGeom>
        </p:spPr>
      </p:pic>
      <p:pic>
        <p:nvPicPr>
          <p:cNvPr id="5" name="Picture 4" descr="A white and orange background&#10;&#10;Description automatically generated">
            <a:extLst>
              <a:ext uri="{FF2B5EF4-FFF2-40B4-BE49-F238E27FC236}">
                <a16:creationId xmlns:a16="http://schemas.microsoft.com/office/drawing/2014/main" id="{D83197AD-EBA5-E1D6-C7F7-71B4F746B4B1}"/>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0" y="0"/>
            <a:ext cx="18288000" cy="10287000"/>
          </a:xfrm>
          <a:prstGeom prst="rect">
            <a:avLst/>
          </a:prstGeom>
        </p:spPr>
      </p:pic>
      <p:pic>
        <p:nvPicPr>
          <p:cNvPr id="15" name="Picture 14" descr="A circular pattern with animals and symbols&#10;&#10;Description automatically generated">
            <a:extLst>
              <a:ext uri="{FF2B5EF4-FFF2-40B4-BE49-F238E27FC236}">
                <a16:creationId xmlns:a16="http://schemas.microsoft.com/office/drawing/2014/main" id="{CA8AD8B9-D603-F90C-298C-FFF815959DC4}"/>
              </a:ext>
            </a:extLst>
          </p:cNvPr>
          <p:cNvPicPr>
            <a:picLocks noChangeAspect="1"/>
          </p:cNvPicPr>
          <p:nvPr/>
        </p:nvPicPr>
        <p:blipFill rotWithShape="1">
          <a:blip r:embed="rId11">
            <a:extLst>
              <a:ext uri="{28A0092B-C50C-407E-A947-70E740481C1C}">
                <a14:useLocalDpi xmlns:a14="http://schemas.microsoft.com/office/drawing/2010/main" val="0"/>
              </a:ext>
            </a:extLst>
          </a:blip>
          <a:srcRect t="49376" r="32525"/>
          <a:stretch/>
        </p:blipFill>
        <p:spPr>
          <a:xfrm>
            <a:off x="8563073" y="0"/>
            <a:ext cx="9724928" cy="7320576"/>
          </a:xfrm>
          <a:prstGeom prst="rect">
            <a:avLst/>
          </a:prstGeom>
        </p:spPr>
      </p:pic>
      <p:pic>
        <p:nvPicPr>
          <p:cNvPr id="14" name="Cờ Đảng" descr="A red and black background&#10;&#10;Description automatically generated">
            <a:extLst>
              <a:ext uri="{FF2B5EF4-FFF2-40B4-BE49-F238E27FC236}">
                <a16:creationId xmlns:a16="http://schemas.microsoft.com/office/drawing/2014/main" id="{1C2F5235-BBAA-85DC-7CC5-ABA2067E27B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4250"/>
          <a:stretch/>
        </p:blipFill>
        <p:spPr>
          <a:xfrm>
            <a:off x="193623" y="-2228549"/>
            <a:ext cx="16556826" cy="12559794"/>
          </a:xfrm>
          <a:prstGeom prst="rect">
            <a:avLst/>
          </a:prstGeom>
        </p:spPr>
      </p:pic>
      <p:pic>
        <p:nvPicPr>
          <p:cNvPr id="6" name="Cờ VN" descr="A red curtain with a gold star on it&#10;&#10;Description automatically generated">
            <a:extLst>
              <a:ext uri="{FF2B5EF4-FFF2-40B4-BE49-F238E27FC236}">
                <a16:creationId xmlns:a16="http://schemas.microsoft.com/office/drawing/2014/main" id="{9B2345F2-1DCC-B30D-B517-203410A7B09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15747" y="-2984705"/>
            <a:ext cx="15872253" cy="13315950"/>
          </a:xfrm>
          <a:prstGeom prst="rect">
            <a:avLst/>
          </a:prstGeom>
        </p:spPr>
      </p:pic>
      <p:pic>
        <p:nvPicPr>
          <p:cNvPr id="28" name="Picture 27" descr="A building with columns in the dark&#10;&#10;Description automatically generated">
            <a:extLst>
              <a:ext uri="{FF2B5EF4-FFF2-40B4-BE49-F238E27FC236}">
                <a16:creationId xmlns:a16="http://schemas.microsoft.com/office/drawing/2014/main" id="{B91C7B96-8247-7456-3E8C-0D01B1087D34}"/>
              </a:ext>
            </a:extLst>
          </p:cNvPr>
          <p:cNvPicPr>
            <a:picLocks noChangeAspect="1"/>
          </p:cNvPicPr>
          <p:nvPr/>
        </p:nvPicPr>
        <p:blipFill>
          <a:blip r:embed="rId14">
            <a:lum bright="70000" contrast="-70000"/>
            <a:alphaModFix amt="85000"/>
            <a:extLst>
              <a:ext uri="{BEBA8EAE-BF5A-486C-A8C5-ECC9F3942E4B}">
                <a14:imgProps xmlns:a14="http://schemas.microsoft.com/office/drawing/2010/main">
                  <a14:imgLayer r:embed="rId15">
                    <a14:imgEffect>
                      <a14:saturation sat="33000"/>
                    </a14:imgEffect>
                  </a14:imgLayer>
                </a14:imgProps>
              </a:ext>
              <a:ext uri="{28A0092B-C50C-407E-A947-70E740481C1C}">
                <a14:useLocalDpi xmlns:a14="http://schemas.microsoft.com/office/drawing/2010/main" val="0"/>
              </a:ext>
            </a:extLst>
          </a:blip>
          <a:stretch>
            <a:fillRect/>
          </a:stretch>
        </p:blipFill>
        <p:spPr>
          <a:xfrm>
            <a:off x="11666705" y="7217947"/>
            <a:ext cx="7870997" cy="1630088"/>
          </a:xfrm>
          <a:prstGeom prst="rect">
            <a:avLst/>
          </a:prstGeom>
        </p:spPr>
      </p:pic>
      <p:pic>
        <p:nvPicPr>
          <p:cNvPr id="30" name="Picture 29" descr="A building and bridge at night&#10;&#10;Description automatically generated">
            <a:extLst>
              <a:ext uri="{FF2B5EF4-FFF2-40B4-BE49-F238E27FC236}">
                <a16:creationId xmlns:a16="http://schemas.microsoft.com/office/drawing/2014/main" id="{A50397AF-A56A-7C85-051E-DE32E8EE6ADA}"/>
              </a:ext>
            </a:extLst>
          </p:cNvPr>
          <p:cNvPicPr>
            <a:picLocks noChangeAspect="1"/>
          </p:cNvPicPr>
          <p:nvPr/>
        </p:nvPicPr>
        <p:blipFill>
          <a:blip r:embed="rId16">
            <a:alphaModFix amt="85000"/>
            <a:extLst>
              <a:ext uri="{BEBA8EAE-BF5A-486C-A8C5-ECC9F3942E4B}">
                <a14:imgProps xmlns:a14="http://schemas.microsoft.com/office/drawing/2010/main">
                  <a14:imgLayer r:embed="rId17">
                    <a14:imgEffect>
                      <a14:artisticPencilSketch/>
                    </a14:imgEffect>
                  </a14:imgLayer>
                </a14:imgProps>
              </a:ext>
              <a:ext uri="{28A0092B-C50C-407E-A947-70E740481C1C}">
                <a14:useLocalDpi xmlns:a14="http://schemas.microsoft.com/office/drawing/2010/main" val="0"/>
              </a:ext>
            </a:extLst>
          </a:blip>
          <a:stretch>
            <a:fillRect/>
          </a:stretch>
        </p:blipFill>
        <p:spPr>
          <a:xfrm>
            <a:off x="11979683" y="7572700"/>
            <a:ext cx="8192958" cy="2175374"/>
          </a:xfrm>
          <a:prstGeom prst="rect">
            <a:avLst/>
          </a:prstGeom>
        </p:spPr>
      </p:pic>
      <p:grpSp>
        <p:nvGrpSpPr>
          <p:cNvPr id="27" name="Group 26">
            <a:extLst>
              <a:ext uri="{FF2B5EF4-FFF2-40B4-BE49-F238E27FC236}">
                <a16:creationId xmlns:a16="http://schemas.microsoft.com/office/drawing/2014/main" id="{59540ADE-003C-3383-83D1-E320EF43E6B8}"/>
              </a:ext>
            </a:extLst>
          </p:cNvPr>
          <p:cNvGrpSpPr/>
          <p:nvPr/>
        </p:nvGrpSpPr>
        <p:grpSpPr>
          <a:xfrm>
            <a:off x="15474706" y="6588327"/>
            <a:ext cx="2108732" cy="960345"/>
            <a:chOff x="10316470" y="4392218"/>
            <a:chExt cx="1405821" cy="640230"/>
          </a:xfrm>
        </p:grpSpPr>
        <p:pic>
          <p:nvPicPr>
            <p:cNvPr id="32" name="Picture 31" descr="A group of white birds in the sky&#10;&#10;Description automatically generated">
              <a:extLst>
                <a:ext uri="{FF2B5EF4-FFF2-40B4-BE49-F238E27FC236}">
                  <a16:creationId xmlns:a16="http://schemas.microsoft.com/office/drawing/2014/main" id="{5F57FEA9-A471-809E-5CE0-05EBD91E52A5}"/>
                </a:ext>
              </a:extLst>
            </p:cNvPr>
            <p:cNvPicPr>
              <a:picLocks noChangeAspect="1"/>
            </p:cNvPicPr>
            <p:nvPr/>
          </p:nvPicPr>
          <p:blipFill>
            <a:blip r:embed="rId18" cstate="print">
              <a:lum bright="70000" contrast="-70000"/>
              <a:alphaModFix amt="70000"/>
              <a:extLst>
                <a:ext uri="{28A0092B-C50C-407E-A947-70E740481C1C}">
                  <a14:useLocalDpi xmlns:a14="http://schemas.microsoft.com/office/drawing/2010/main" val="0"/>
                </a:ext>
              </a:extLst>
            </a:blip>
            <a:stretch>
              <a:fillRect/>
            </a:stretch>
          </p:blipFill>
          <p:spPr>
            <a:xfrm rot="1090692">
              <a:off x="10316470" y="4392218"/>
              <a:ext cx="1405821" cy="640230"/>
            </a:xfrm>
            <a:prstGeom prst="rect">
              <a:avLst/>
            </a:prstGeom>
          </p:spPr>
        </p:pic>
        <p:pic>
          <p:nvPicPr>
            <p:cNvPr id="26" name="Picture 25" descr="A group of white birds in the sky&#10;&#10;Description automatically generated">
              <a:extLst>
                <a:ext uri="{FF2B5EF4-FFF2-40B4-BE49-F238E27FC236}">
                  <a16:creationId xmlns:a16="http://schemas.microsoft.com/office/drawing/2014/main" id="{86709717-3D34-69C2-3F4B-94894D6DF57C}"/>
                </a:ext>
              </a:extLst>
            </p:cNvPr>
            <p:cNvPicPr>
              <a:picLocks noChangeAspect="1"/>
            </p:cNvPicPr>
            <p:nvPr/>
          </p:nvPicPr>
          <p:blipFill>
            <a:blip r:embed="rId18" cstate="print">
              <a:lum bright="70000" contrast="-70000"/>
              <a:alphaModFix amt="70000"/>
              <a:extLst>
                <a:ext uri="{28A0092B-C50C-407E-A947-70E740481C1C}">
                  <a14:useLocalDpi xmlns:a14="http://schemas.microsoft.com/office/drawing/2010/main" val="0"/>
                </a:ext>
              </a:extLst>
            </a:blip>
            <a:stretch>
              <a:fillRect/>
            </a:stretch>
          </p:blipFill>
          <p:spPr>
            <a:xfrm rot="1090692">
              <a:off x="10316470" y="4392218"/>
              <a:ext cx="1405821" cy="640230"/>
            </a:xfrm>
            <a:prstGeom prst="rect">
              <a:avLst/>
            </a:prstGeom>
          </p:spPr>
        </p:pic>
      </p:grpSp>
      <p:sp>
        <p:nvSpPr>
          <p:cNvPr id="19" name="Text">
            <a:extLst>
              <a:ext uri="{FF2B5EF4-FFF2-40B4-BE49-F238E27FC236}">
                <a16:creationId xmlns:a16="http://schemas.microsoft.com/office/drawing/2014/main" id="{ADCB1147-765C-49CB-16E0-9C5EA9A87C19}"/>
              </a:ext>
            </a:extLst>
          </p:cNvPr>
          <p:cNvSpPr txBox="1"/>
          <p:nvPr/>
        </p:nvSpPr>
        <p:spPr>
          <a:xfrm>
            <a:off x="7243249" y="3650518"/>
            <a:ext cx="11125200" cy="830997"/>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r>
              <a:rPr lang="en-US" altLang="ko-KR" sz="4800" b="1"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PHẦN THỨ BA</a:t>
            </a:r>
            <a:endParaRPr lang="ko-KR" altLang="en-US" sz="4800" b="1" dirty="0">
              <a:solidFill>
                <a:srgbClr val="FF0000"/>
              </a:solidFill>
              <a:latin typeface="Segoe UI Black" panose="020B0A02040204020203" pitchFamily="34" charset="0"/>
              <a:cs typeface="Segoe UI" panose="020B0502040204020203" pitchFamily="34" charset="0"/>
            </a:endParaRPr>
          </a:p>
        </p:txBody>
      </p:sp>
      <p:grpSp>
        <p:nvGrpSpPr>
          <p:cNvPr id="12" name="Group 11">
            <a:extLst>
              <a:ext uri="{FF2B5EF4-FFF2-40B4-BE49-F238E27FC236}">
                <a16:creationId xmlns:a16="http://schemas.microsoft.com/office/drawing/2014/main" id="{B732CC9B-678F-354A-9263-9CD8EC47D4AB}"/>
              </a:ext>
            </a:extLst>
          </p:cNvPr>
          <p:cNvGrpSpPr/>
          <p:nvPr/>
        </p:nvGrpSpPr>
        <p:grpSpPr>
          <a:xfrm>
            <a:off x="7525839" y="4693354"/>
            <a:ext cx="10664795" cy="2014244"/>
            <a:chOff x="5251715" y="3346585"/>
            <a:chExt cx="8066945" cy="956687"/>
          </a:xfrm>
        </p:grpSpPr>
        <p:pic>
          <p:nvPicPr>
            <p:cNvPr id="38" name="Picture 37" descr="A white rectangular object with black border&#10;&#10;Description automatically generated">
              <a:extLst>
                <a:ext uri="{FF2B5EF4-FFF2-40B4-BE49-F238E27FC236}">
                  <a16:creationId xmlns:a16="http://schemas.microsoft.com/office/drawing/2014/main" id="{65BA7C0D-5F81-3354-0129-E20A332BCC3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618896" y="3346585"/>
              <a:ext cx="7626954" cy="956687"/>
            </a:xfrm>
            <a:prstGeom prst="rect">
              <a:avLst/>
            </a:prstGeom>
          </p:spPr>
        </p:pic>
        <p:sp>
          <p:nvSpPr>
            <p:cNvPr id="20" name="Text">
              <a:extLst>
                <a:ext uri="{FF2B5EF4-FFF2-40B4-BE49-F238E27FC236}">
                  <a16:creationId xmlns:a16="http://schemas.microsoft.com/office/drawing/2014/main" id="{30995FFB-6A64-AB1D-8009-E028583B7D68}"/>
                </a:ext>
              </a:extLst>
            </p:cNvPr>
            <p:cNvSpPr txBox="1"/>
            <p:nvPr/>
          </p:nvSpPr>
          <p:spPr>
            <a:xfrm>
              <a:off x="5251715" y="3572790"/>
              <a:ext cx="8066945" cy="438546"/>
            </a:xfrm>
            <a:prstGeom prst="rect">
              <a:avLst/>
            </a:prstGeom>
            <a:noFill/>
            <a:effectLst>
              <a:outerShdw blurRad="12700" dist="12700" dir="2700000" algn="tl" rotWithShape="0">
                <a:prstClr val="black">
                  <a:alpha val="40000"/>
                </a:prstClr>
              </a:outerShdw>
            </a:effectLst>
          </p:spPr>
          <p:txBody>
            <a:bodyPr wrap="square" rtlCol="0">
              <a:spAutoFit/>
            </a:bodyPr>
            <a:lstStyle/>
            <a:p>
              <a:pPr marL="0" lvl="3" algn="ctr" defTabSz="444500">
                <a:spcAft>
                  <a:spcPts val="600"/>
                </a:spcAft>
              </a:pPr>
              <a:r>
                <a:rPr lang="en-US" sz="5400" b="1" kern="0"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KẾT QUẢ BẦU CỬ NHÂN SỰ</a:t>
              </a:r>
              <a:endParaRPr lang="en-US" sz="4400" b="1" kern="100" dirty="0">
                <a:solidFill>
                  <a:srgbClr val="FF0000"/>
                </a:solidFill>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21" name="TextBox 20">
            <a:extLst>
              <a:ext uri="{FF2B5EF4-FFF2-40B4-BE49-F238E27FC236}">
                <a16:creationId xmlns:a16="http://schemas.microsoft.com/office/drawing/2014/main" id="{CA2EAD29-6D07-7335-B5ED-7A805156EE7A}"/>
              </a:ext>
            </a:extLst>
          </p:cNvPr>
          <p:cNvSpPr txBox="1"/>
          <p:nvPr/>
        </p:nvSpPr>
        <p:spPr>
          <a:xfrm>
            <a:off x="5414775" y="-2278578"/>
            <a:ext cx="7458452" cy="1742512"/>
          </a:xfrm>
          <a:prstGeom prst="rect">
            <a:avLst/>
          </a:prstGeom>
          <a:noFill/>
          <a:effectLst>
            <a:outerShdw blurRad="12700" dist="12700" dir="2700000" algn="tl" rotWithShape="0">
              <a:prstClr val="black">
                <a:alpha val="40000"/>
              </a:prstClr>
            </a:outerShdw>
          </a:effectLst>
        </p:spPr>
        <p:txBody>
          <a:bodyPr wrap="none" lIns="137160" tIns="68580" rIns="137160" bIns="102600" rtlCol="0">
            <a:spAutoFit/>
          </a:bodyPr>
          <a:lstStyle/>
          <a:p>
            <a:pPr algn="ctr"/>
            <a:r>
              <a:rPr lang="en-US" sz="64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rPr>
              <a:t>PHƯƠNG HƯỚNG</a:t>
            </a:r>
          </a:p>
          <a:p>
            <a:pPr algn="ctr"/>
            <a:r>
              <a:rPr lang="en-US" sz="37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rPr>
              <a:t>CÔNG TÁC NHIỆM KỲ MỚI</a:t>
            </a:r>
            <a:endParaRPr lang="vi-VN" sz="37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endParaRPr>
          </a:p>
        </p:txBody>
      </p:sp>
    </p:spTree>
    <p:custDataLst>
      <p:tags r:id="rId1"/>
    </p:custDataLst>
    <p:extLst>
      <p:ext uri="{BB962C8B-B14F-4D97-AF65-F5344CB8AC3E}">
        <p14:creationId xmlns:p14="http://schemas.microsoft.com/office/powerpoint/2010/main" val="1948432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par>
                                <p:cTn id="8" presetID="16" presetClass="entr" presetSubtype="37" fill="hold"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152400" y="128167"/>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3657084" y="93137"/>
            <a:ext cx="12954000"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a:spcBef>
                <a:spcPts val="0"/>
              </a:spcBef>
              <a:spcAft>
                <a:spcPts val="600"/>
              </a:spcAft>
            </a:pPr>
            <a:r>
              <a:rPr lang="vi-VN" sz="4000" b="1">
                <a:solidFill>
                  <a:srgbClr val="C00000"/>
                </a:solidFill>
                <a:latin typeface="Segoe UI" panose="020B0502040204020203" pitchFamily="34" charset="0"/>
                <a:cs typeface="Segoe UI" panose="020B0502040204020203" pitchFamily="34" charset="0"/>
              </a:rPr>
              <a:t>BẦU CỬ BAN CHẤP HÀNH TRUNG ƯƠNG KHÓA XIV</a:t>
            </a:r>
            <a:endParaRPr lang="en-US" sz="4000" b="1" dirty="0">
              <a:solidFill>
                <a:srgbClr val="C00000"/>
              </a:solidFill>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6804563" y="1101265"/>
            <a:ext cx="600866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80" name="TextBox 76">
            <a:extLst>
              <a:ext uri="{FF2B5EF4-FFF2-40B4-BE49-F238E27FC236}">
                <a16:creationId xmlns:a16="http://schemas.microsoft.com/office/drawing/2014/main" id="{E1FD681F-46E7-4862-AF46-7A7FAE259D52}"/>
              </a:ext>
            </a:extLst>
          </p:cNvPr>
          <p:cNvSpPr txBox="1"/>
          <p:nvPr/>
        </p:nvSpPr>
        <p:spPr>
          <a:xfrm>
            <a:off x="9403820" y="5189574"/>
            <a:ext cx="2765864" cy="40011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sz="20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a:t>
            </a:r>
            <a:endParaRPr lang="ko-KR" altLang="en-US" sz="1100" dirty="0">
              <a:solidFill>
                <a:schemeClr val="tx1">
                  <a:lumMod val="75000"/>
                  <a:lumOff val="25000"/>
                </a:schemeClr>
              </a:solidFill>
              <a:latin typeface="Segoe UI" panose="020B0502040204020203" pitchFamily="34" charset="0"/>
              <a:cs typeface="Segoe UI" panose="020B0502040204020203" pitchFamily="34" charset="0"/>
            </a:endParaRPr>
          </a:p>
        </p:txBody>
      </p:sp>
      <p:graphicFrame>
        <p:nvGraphicFramePr>
          <p:cNvPr id="47" name="Chart 46"/>
          <p:cNvGraphicFramePr/>
          <p:nvPr>
            <p:extLst>
              <p:ext uri="{D42A27DB-BD31-4B8C-83A1-F6EECF244321}">
                <p14:modId xmlns:p14="http://schemas.microsoft.com/office/powerpoint/2010/main" val="144228060"/>
              </p:ext>
            </p:extLst>
          </p:nvPr>
        </p:nvGraphicFramePr>
        <p:xfrm>
          <a:off x="7600311" y="1714500"/>
          <a:ext cx="10154289" cy="7366458"/>
        </p:xfrm>
        <a:graphic>
          <a:graphicData uri="http://schemas.openxmlformats.org/drawingml/2006/chart">
            <c:chart xmlns:c="http://schemas.openxmlformats.org/drawingml/2006/chart" xmlns:r="http://schemas.openxmlformats.org/officeDocument/2006/relationships" r:id="rId7"/>
          </a:graphicData>
        </a:graphic>
      </p:graphicFrame>
      <p:cxnSp>
        <p:nvCxnSpPr>
          <p:cNvPr id="48" name="직선 연결선 2">
            <a:extLst>
              <a:ext uri="{FF2B5EF4-FFF2-40B4-BE49-F238E27FC236}">
                <a16:creationId xmlns:a16="http://schemas.microsoft.com/office/drawing/2014/main" id="{2618029C-BFA4-4796-B497-B488EFC9BD67}"/>
              </a:ext>
            </a:extLst>
          </p:cNvPr>
          <p:cNvCxnSpPr>
            <a:cxnSpLocks/>
          </p:cNvCxnSpPr>
          <p:nvPr/>
        </p:nvCxnSpPr>
        <p:spPr>
          <a:xfrm flipV="1">
            <a:off x="5663518" y="5343664"/>
            <a:ext cx="1889990" cy="17331"/>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sp>
        <p:nvSpPr>
          <p:cNvPr id="49" name="Graphic 4">
            <a:extLst>
              <a:ext uri="{FF2B5EF4-FFF2-40B4-BE49-F238E27FC236}">
                <a16:creationId xmlns:a16="http://schemas.microsoft.com/office/drawing/2014/main" id="{F7ED7EA4-BFFA-4484-BD8E-65E8AD5FB06B}"/>
              </a:ext>
            </a:extLst>
          </p:cNvPr>
          <p:cNvSpPr/>
          <p:nvPr/>
        </p:nvSpPr>
        <p:spPr>
          <a:xfrm flipH="1">
            <a:off x="968285" y="3125357"/>
            <a:ext cx="4822915" cy="4380343"/>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rgbClr val="C00000"/>
          </a:solidFill>
          <a:ln w="9525" cap="flat">
            <a:noFill/>
            <a:prstDash val="solid"/>
            <a:miter/>
          </a:ln>
        </p:spPr>
        <p:txBody>
          <a:bodyPr rtlCol="0" anchor="ctr"/>
          <a:lstStyle/>
          <a:p>
            <a:endParaRPr lang="en-US" sz="2400"/>
          </a:p>
        </p:txBody>
      </p:sp>
      <p:sp>
        <p:nvSpPr>
          <p:cNvPr id="66" name="Google Shape;632;p59">
            <a:extLst>
              <a:ext uri="{FF2B5EF4-FFF2-40B4-BE49-F238E27FC236}">
                <a16:creationId xmlns:a16="http://schemas.microsoft.com/office/drawing/2014/main" id="{F3D0B1F5-54DD-41D4-998B-6DF3A6BD77B7}"/>
              </a:ext>
            </a:extLst>
          </p:cNvPr>
          <p:cNvSpPr txBox="1"/>
          <p:nvPr/>
        </p:nvSpPr>
        <p:spPr>
          <a:xfrm>
            <a:off x="1755458" y="4351095"/>
            <a:ext cx="3294661" cy="1124068"/>
          </a:xfrm>
          <a:prstGeom prst="rect">
            <a:avLst/>
          </a:prstGeom>
          <a:noFill/>
          <a:ln>
            <a:noFill/>
          </a:ln>
        </p:spPr>
        <p:txBody>
          <a:bodyPr spcFirstLastPara="1" wrap="square" lIns="162533" tIns="162533" rIns="162533" bIns="162533" anchor="t" anchorCtr="0">
            <a:noAutofit/>
          </a:bodyPr>
          <a:lstStyle/>
          <a:p>
            <a:pPr algn="ctr">
              <a:spcAft>
                <a:spcPts val="2844"/>
              </a:spcAft>
            </a:pPr>
            <a:r>
              <a:rPr lang="es" sz="7200">
                <a:solidFill>
                  <a:srgbClr val="FFFF00"/>
                </a:solidFill>
                <a:latin typeface="Segoe UI Black" panose="020B0A02040204020203" pitchFamily="34" charset="0"/>
                <a:ea typeface="Segoe UI Black" panose="020B0A02040204020203" pitchFamily="34" charset="0"/>
                <a:cs typeface="Squada One"/>
                <a:sym typeface="Squada One"/>
              </a:rPr>
              <a:t>200</a:t>
            </a:r>
            <a:endParaRPr sz="6600" dirty="0">
              <a:solidFill>
                <a:srgbClr val="FFFF00"/>
              </a:solidFill>
              <a:latin typeface="Segoe UI Black" panose="020B0A02040204020203" pitchFamily="34" charset="0"/>
              <a:ea typeface="Segoe UI Black" panose="020B0A02040204020203" pitchFamily="34" charset="0"/>
              <a:cs typeface="Squada One"/>
              <a:sym typeface="Squada One"/>
            </a:endParaRPr>
          </a:p>
        </p:txBody>
      </p:sp>
      <p:sp>
        <p:nvSpPr>
          <p:cNvPr id="15" name="Rectangle 14"/>
          <p:cNvSpPr/>
          <p:nvPr/>
        </p:nvSpPr>
        <p:spPr>
          <a:xfrm>
            <a:off x="1639665" y="5700715"/>
            <a:ext cx="3370727" cy="830997"/>
          </a:xfrm>
          <a:prstGeom prst="rect">
            <a:avLst/>
          </a:prstGeom>
        </p:spPr>
        <p:txBody>
          <a:bodyPr wrap="square">
            <a:spAutoFit/>
          </a:bodyPr>
          <a:lstStyle/>
          <a:p>
            <a:pPr algn="ctr"/>
            <a:r>
              <a:rPr lang="en-US" sz="2400" b="1" dirty="0" err="1">
                <a:solidFill>
                  <a:schemeClr val="bg1"/>
                </a:solidFill>
                <a:latin typeface="Segoe UI" panose="020B0502040204020203" pitchFamily="34" charset="0"/>
                <a:cs typeface="Segoe UI" panose="020B0502040204020203" pitchFamily="34" charset="0"/>
              </a:rPr>
              <a:t>Đại</a:t>
            </a:r>
            <a:r>
              <a:rPr lang="en-US" sz="2400" b="1" dirty="0">
                <a:solidFill>
                  <a:schemeClr val="bg1"/>
                </a:solidFill>
                <a:latin typeface="Segoe UI" panose="020B0502040204020203" pitchFamily="34" charset="0"/>
                <a:cs typeface="Segoe UI" panose="020B0502040204020203" pitchFamily="34" charset="0"/>
              </a:rPr>
              <a:t> </a:t>
            </a:r>
            <a:r>
              <a:rPr lang="en-US" sz="2400" b="1" dirty="0" err="1">
                <a:solidFill>
                  <a:schemeClr val="bg1"/>
                </a:solidFill>
                <a:latin typeface="Segoe UI" panose="020B0502040204020203" pitchFamily="34" charset="0"/>
                <a:cs typeface="Segoe UI" panose="020B0502040204020203" pitchFamily="34" charset="0"/>
              </a:rPr>
              <a:t>biểu</a:t>
            </a:r>
            <a:r>
              <a:rPr lang="en-US" sz="2400" b="1" dirty="0">
                <a:solidFill>
                  <a:schemeClr val="bg1"/>
                </a:solidFill>
                <a:latin typeface="Segoe UI" panose="020B0502040204020203" pitchFamily="34" charset="0"/>
                <a:cs typeface="Segoe UI" panose="020B0502040204020203" pitchFamily="34" charset="0"/>
              </a:rPr>
              <a:t> </a:t>
            </a:r>
            <a:br>
              <a:rPr lang="en-US" sz="2400" b="1">
                <a:solidFill>
                  <a:schemeClr val="bg1"/>
                </a:solidFill>
                <a:latin typeface="Segoe UI" panose="020B0502040204020203" pitchFamily="34" charset="0"/>
                <a:cs typeface="Segoe UI" panose="020B0502040204020203" pitchFamily="34" charset="0"/>
              </a:rPr>
            </a:br>
            <a:r>
              <a:rPr lang="en-US" sz="2400" b="1">
                <a:solidFill>
                  <a:schemeClr val="bg1"/>
                </a:solidFill>
                <a:latin typeface="Segoe UI" panose="020B0502040204020203" pitchFamily="34" charset="0"/>
                <a:cs typeface="Segoe UI" panose="020B0502040204020203" pitchFamily="34" charset="0"/>
              </a:rPr>
              <a:t>BCH Trung ương</a:t>
            </a:r>
            <a:endParaRPr lang="en-US" sz="2400" b="1" dirty="0">
              <a:solidFill>
                <a:schemeClr val="bg1"/>
              </a:solidFill>
              <a:latin typeface="Segoe UI" panose="020B0502040204020203" pitchFamily="34" charset="0"/>
              <a:cs typeface="Segoe UI" panose="020B0502040204020203" pitchFamily="34" charset="0"/>
            </a:endParaRPr>
          </a:p>
        </p:txBody>
      </p:sp>
      <p:pic>
        <p:nvPicPr>
          <p:cNvPr id="56" name="Picture 55"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83125" y="2795877"/>
            <a:ext cx="1308755" cy="1440245"/>
          </a:xfrm>
          <a:prstGeom prst="rect">
            <a:avLst/>
          </a:prstGeom>
        </p:spPr>
      </p:pic>
      <p:sp>
        <p:nvSpPr>
          <p:cNvPr id="57" name="TextBox 56">
            <a:extLst>
              <a:ext uri="{FF2B5EF4-FFF2-40B4-BE49-F238E27FC236}">
                <a16:creationId xmlns:a16="http://schemas.microsoft.com/office/drawing/2014/main" id="{7441A793-B16B-4A9D-BB1E-051B07E70180}"/>
              </a:ext>
            </a:extLst>
          </p:cNvPr>
          <p:cNvSpPr txBox="1"/>
          <p:nvPr/>
        </p:nvSpPr>
        <p:spPr>
          <a:xfrm rot="20866916">
            <a:off x="2822638" y="3231336"/>
            <a:ext cx="1094412" cy="867856"/>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14</a:t>
            </a:r>
            <a:endParaRPr lang="vi-VN" sz="700">
              <a:solidFill>
                <a:srgbClr val="FFFF00"/>
              </a:solidFill>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544284" y="936763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26</a:t>
            </a:fld>
            <a:endParaRPr lang="en-US" sz="1400" dirty="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1604160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randombar(horizontal)">
                                      <p:cBhvr>
                                        <p:cTn id="13" dur="500"/>
                                        <p:tgtEl>
                                          <p:spTgt spid="2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wheel(1)">
                                      <p:cBhvr>
                                        <p:cTn id="21" dur="2000"/>
                                        <p:tgtEl>
                                          <p:spTgt spid="57"/>
                                        </p:tgtEl>
                                      </p:cBhvr>
                                    </p:animEffect>
                                  </p:childTnLst>
                                </p:cTn>
                              </p:par>
                              <p:par>
                                <p:cTn id="22" presetID="21" presetClass="entr" presetSubtype="1" fill="hold"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heel(1)">
                                      <p:cBhvr>
                                        <p:cTn id="24" dur="2000"/>
                                        <p:tgtEl>
                                          <p:spTgt spid="5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heel(1)">
                                      <p:cBhvr>
                                        <p:cTn id="27" dur="2000"/>
                                        <p:tgtEl>
                                          <p:spTgt spid="66"/>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wheel(1)">
                                      <p:cBhvr>
                                        <p:cTn id="30" dur="2000"/>
                                        <p:tgtEl>
                                          <p:spTgt spid="49"/>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heel(1)">
                                      <p:cBhvr>
                                        <p:cTn id="33" dur="2000"/>
                                        <p:tgtEl>
                                          <p:spTgt spid="15"/>
                                        </p:tgtEl>
                                      </p:cBhvr>
                                    </p:animEffect>
                                  </p:childTnLst>
                                </p:cTn>
                              </p:par>
                              <p:par>
                                <p:cTn id="34" presetID="21" presetClass="entr" presetSubtype="1" fill="hold" nodeType="with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wheel(1)">
                                      <p:cBhvr>
                                        <p:cTn id="36" dur="20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randombar(horizontal)">
                                      <p:cBhvr>
                                        <p:cTn id="4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Graphic spid="47" grpId="0">
        <p:bldAsOne/>
      </p:bldGraphic>
      <p:bldP spid="49" grpId="0" animBg="1"/>
      <p:bldP spid="66" grpId="0"/>
      <p:bldP spid="15" grpId="0"/>
      <p:bldP spid="5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05BBB-8C7E-638E-480A-0DB7DBBE1C0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984522-405D-F538-E1F9-D752A8CD6747}"/>
              </a:ext>
            </a:extLst>
          </p:cNvPr>
          <p:cNvSpPr/>
          <p:nvPr/>
        </p:nvSpPr>
        <p:spPr>
          <a:xfrm>
            <a:off x="0" y="-155759"/>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2"/>
            <a:stretch>
              <a:fillRect/>
            </a:stretch>
          </a:blipFill>
        </p:spPr>
      </p:sp>
      <p:sp>
        <p:nvSpPr>
          <p:cNvPr id="3" name="Freeform 3">
            <a:extLst>
              <a:ext uri="{FF2B5EF4-FFF2-40B4-BE49-F238E27FC236}">
                <a16:creationId xmlns:a16="http://schemas.microsoft.com/office/drawing/2014/main" id="{D5D9AAA3-747D-1546-809E-0C8559E8AC22}"/>
              </a:ext>
            </a:extLst>
          </p:cNvPr>
          <p:cNvSpPr/>
          <p:nvPr/>
        </p:nvSpPr>
        <p:spPr>
          <a:xfrm>
            <a:off x="-2154317" y="-2857114"/>
            <a:ext cx="10991119" cy="8229600"/>
          </a:xfrm>
          <a:custGeom>
            <a:avLst/>
            <a:gdLst/>
            <a:ahLst/>
            <a:cxnLst/>
            <a:rect l="l" t="t" r="r" b="b"/>
            <a:pathLst>
              <a:path w="10991119" h="8229600">
                <a:moveTo>
                  <a:pt x="0" y="0"/>
                </a:moveTo>
                <a:lnTo>
                  <a:pt x="10991119" y="0"/>
                </a:lnTo>
                <a:lnTo>
                  <a:pt x="10991119" y="8229600"/>
                </a:lnTo>
                <a:lnTo>
                  <a:pt x="0" y="8229600"/>
                </a:lnTo>
                <a:lnTo>
                  <a:pt x="0" y="0"/>
                </a:lnTo>
                <a:close/>
              </a:path>
            </a:pathLst>
          </a:custGeom>
          <a:blipFill>
            <a:blip r:embed="rId3">
              <a:alphaModFix amt="82000"/>
            </a:blip>
            <a:stretch>
              <a:fillRect/>
            </a:stretch>
          </a:blipFill>
        </p:spPr>
      </p:sp>
      <p:sp>
        <p:nvSpPr>
          <p:cNvPr id="4" name="Freeform 4">
            <a:extLst>
              <a:ext uri="{FF2B5EF4-FFF2-40B4-BE49-F238E27FC236}">
                <a16:creationId xmlns:a16="http://schemas.microsoft.com/office/drawing/2014/main" id="{0981D1A3-9D82-3EDF-8ECD-A9FF1684CD73}"/>
              </a:ext>
            </a:extLst>
          </p:cNvPr>
          <p:cNvSpPr/>
          <p:nvPr/>
        </p:nvSpPr>
        <p:spPr>
          <a:xfrm>
            <a:off x="7162800" y="652243"/>
            <a:ext cx="3503726" cy="1476961"/>
          </a:xfrm>
          <a:custGeom>
            <a:avLst/>
            <a:gdLst/>
            <a:ahLst/>
            <a:cxnLst/>
            <a:rect l="l" t="t" r="r" b="b"/>
            <a:pathLst>
              <a:path w="3503726" h="1476961">
                <a:moveTo>
                  <a:pt x="0" y="0"/>
                </a:moveTo>
                <a:lnTo>
                  <a:pt x="3503725" y="0"/>
                </a:lnTo>
                <a:lnTo>
                  <a:pt x="3503725" y="1476962"/>
                </a:lnTo>
                <a:lnTo>
                  <a:pt x="0" y="1476962"/>
                </a:lnTo>
                <a:lnTo>
                  <a:pt x="0" y="0"/>
                </a:lnTo>
                <a:close/>
              </a:path>
            </a:pathLst>
          </a:custGeom>
          <a:blipFill>
            <a:blip r:embed="rId4"/>
            <a:stretch>
              <a:fillRect l="-76927" t="-62514" r="-77992" b="-325834"/>
            </a:stretch>
          </a:blipFill>
        </p:spPr>
      </p:sp>
      <p:sp>
        <p:nvSpPr>
          <p:cNvPr id="5" name="Freeform 5">
            <a:extLst>
              <a:ext uri="{FF2B5EF4-FFF2-40B4-BE49-F238E27FC236}">
                <a16:creationId xmlns:a16="http://schemas.microsoft.com/office/drawing/2014/main" id="{94147A67-2109-D3E3-D43B-0586163AD288}"/>
              </a:ext>
            </a:extLst>
          </p:cNvPr>
          <p:cNvSpPr/>
          <p:nvPr/>
        </p:nvSpPr>
        <p:spPr>
          <a:xfrm>
            <a:off x="5769864" y="-1200321"/>
            <a:ext cx="6748272" cy="8229600"/>
          </a:xfrm>
          <a:custGeom>
            <a:avLst/>
            <a:gdLst/>
            <a:ahLst/>
            <a:cxnLst/>
            <a:rect l="l" t="t" r="r" b="b"/>
            <a:pathLst>
              <a:path w="6748272" h="8229600">
                <a:moveTo>
                  <a:pt x="0" y="0"/>
                </a:moveTo>
                <a:lnTo>
                  <a:pt x="6748272" y="0"/>
                </a:lnTo>
                <a:lnTo>
                  <a:pt x="6748272" y="8229600"/>
                </a:lnTo>
                <a:lnTo>
                  <a:pt x="0" y="8229600"/>
                </a:lnTo>
                <a:lnTo>
                  <a:pt x="0" y="0"/>
                </a:lnTo>
                <a:close/>
              </a:path>
            </a:pathLst>
          </a:custGeom>
          <a:blipFill>
            <a:blip r:embed="rId5">
              <a:alphaModFix amt="63000"/>
            </a:blip>
            <a:stretch>
              <a:fillRect/>
            </a:stretch>
          </a:blipFill>
        </p:spPr>
      </p:sp>
      <p:sp>
        <p:nvSpPr>
          <p:cNvPr id="6" name="Freeform 6">
            <a:extLst>
              <a:ext uri="{FF2B5EF4-FFF2-40B4-BE49-F238E27FC236}">
                <a16:creationId xmlns:a16="http://schemas.microsoft.com/office/drawing/2014/main" id="{6B42AA50-3FB4-447F-8CD0-501B26F0B594}"/>
              </a:ext>
            </a:extLst>
          </p:cNvPr>
          <p:cNvSpPr/>
          <p:nvPr/>
        </p:nvSpPr>
        <p:spPr>
          <a:xfrm>
            <a:off x="6040859" y="232366"/>
            <a:ext cx="2858405" cy="2286724"/>
          </a:xfrm>
          <a:custGeom>
            <a:avLst/>
            <a:gdLst/>
            <a:ahLst/>
            <a:cxnLst/>
            <a:rect l="l" t="t" r="r" b="b"/>
            <a:pathLst>
              <a:path w="2858405" h="2286724">
                <a:moveTo>
                  <a:pt x="0" y="0"/>
                </a:moveTo>
                <a:lnTo>
                  <a:pt x="2858406" y="0"/>
                </a:lnTo>
                <a:lnTo>
                  <a:pt x="2858406" y="2286725"/>
                </a:lnTo>
                <a:lnTo>
                  <a:pt x="0" y="2286725"/>
                </a:lnTo>
                <a:lnTo>
                  <a:pt x="0" y="0"/>
                </a:lnTo>
                <a:close/>
              </a:path>
            </a:pathLst>
          </a:custGeom>
          <a:blipFill>
            <a:blip r:embed="rId6">
              <a:alphaModFix amt="0"/>
            </a:blip>
            <a:stretch>
              <a:fillRect/>
            </a:stretch>
          </a:blipFill>
        </p:spPr>
      </p:sp>
      <p:sp>
        <p:nvSpPr>
          <p:cNvPr id="7" name="Freeform 7">
            <a:extLst>
              <a:ext uri="{FF2B5EF4-FFF2-40B4-BE49-F238E27FC236}">
                <a16:creationId xmlns:a16="http://schemas.microsoft.com/office/drawing/2014/main" id="{D9DADA49-5EDC-001E-5A7A-86AB97310981}"/>
              </a:ext>
            </a:extLst>
          </p:cNvPr>
          <p:cNvSpPr/>
          <p:nvPr/>
        </p:nvSpPr>
        <p:spPr>
          <a:xfrm>
            <a:off x="7460435" y="8715530"/>
            <a:ext cx="1756138" cy="1756138"/>
          </a:xfrm>
          <a:custGeom>
            <a:avLst/>
            <a:gdLst/>
            <a:ahLst/>
            <a:cxnLst/>
            <a:rect l="l" t="t" r="r" b="b"/>
            <a:pathLst>
              <a:path w="1756138" h="1756138">
                <a:moveTo>
                  <a:pt x="0" y="0"/>
                </a:moveTo>
                <a:lnTo>
                  <a:pt x="1756138" y="0"/>
                </a:lnTo>
                <a:lnTo>
                  <a:pt x="1756138" y="1756138"/>
                </a:lnTo>
                <a:lnTo>
                  <a:pt x="0" y="1756138"/>
                </a:lnTo>
                <a:lnTo>
                  <a:pt x="0" y="0"/>
                </a:lnTo>
                <a:close/>
              </a:path>
            </a:pathLst>
          </a:custGeom>
          <a:blipFill>
            <a:blip r:embed="rId7"/>
            <a:stretch>
              <a:fillRect/>
            </a:stretch>
          </a:blipFill>
        </p:spPr>
      </p:sp>
      <p:sp>
        <p:nvSpPr>
          <p:cNvPr id="8" name="Freeform 8">
            <a:extLst>
              <a:ext uri="{FF2B5EF4-FFF2-40B4-BE49-F238E27FC236}">
                <a16:creationId xmlns:a16="http://schemas.microsoft.com/office/drawing/2014/main" id="{1FF3B5F0-6033-D299-4D18-CDC637783BC9}"/>
              </a:ext>
            </a:extLst>
          </p:cNvPr>
          <p:cNvSpPr/>
          <p:nvPr/>
        </p:nvSpPr>
        <p:spPr>
          <a:xfrm>
            <a:off x="11464996" y="4242580"/>
            <a:ext cx="900920" cy="900920"/>
          </a:xfrm>
          <a:custGeom>
            <a:avLst/>
            <a:gdLst/>
            <a:ahLst/>
            <a:cxnLst/>
            <a:rect l="l" t="t" r="r" b="b"/>
            <a:pathLst>
              <a:path w="900920" h="900920">
                <a:moveTo>
                  <a:pt x="0" y="0"/>
                </a:moveTo>
                <a:lnTo>
                  <a:pt x="900920" y="0"/>
                </a:lnTo>
                <a:lnTo>
                  <a:pt x="900920" y="900920"/>
                </a:lnTo>
                <a:lnTo>
                  <a:pt x="0" y="900920"/>
                </a:lnTo>
                <a:lnTo>
                  <a:pt x="0" y="0"/>
                </a:lnTo>
                <a:close/>
              </a:path>
            </a:pathLst>
          </a:custGeom>
          <a:blipFill>
            <a:blip r:embed="rId7"/>
            <a:stretch>
              <a:fillRect/>
            </a:stretch>
          </a:blipFill>
        </p:spPr>
      </p:sp>
      <p:sp>
        <p:nvSpPr>
          <p:cNvPr id="9" name="Freeform 9">
            <a:extLst>
              <a:ext uri="{FF2B5EF4-FFF2-40B4-BE49-F238E27FC236}">
                <a16:creationId xmlns:a16="http://schemas.microsoft.com/office/drawing/2014/main" id="{DCD67B2A-EEE2-3A1E-CB96-6B1C121A9B60}"/>
              </a:ext>
            </a:extLst>
          </p:cNvPr>
          <p:cNvSpPr/>
          <p:nvPr/>
        </p:nvSpPr>
        <p:spPr>
          <a:xfrm>
            <a:off x="836590" y="4328741"/>
            <a:ext cx="1208626" cy="1240182"/>
          </a:xfrm>
          <a:custGeom>
            <a:avLst/>
            <a:gdLst/>
            <a:ahLst/>
            <a:cxnLst/>
            <a:rect l="l" t="t" r="r" b="b"/>
            <a:pathLst>
              <a:path w="1208626" h="1240182">
                <a:moveTo>
                  <a:pt x="0" y="0"/>
                </a:moveTo>
                <a:lnTo>
                  <a:pt x="1208626" y="0"/>
                </a:lnTo>
                <a:lnTo>
                  <a:pt x="1208626" y="1240182"/>
                </a:lnTo>
                <a:lnTo>
                  <a:pt x="0" y="1240182"/>
                </a:lnTo>
                <a:lnTo>
                  <a:pt x="0" y="0"/>
                </a:lnTo>
                <a:close/>
              </a:path>
            </a:pathLst>
          </a:custGeom>
          <a:blipFill>
            <a:blip r:embed="rId8"/>
            <a:stretch>
              <a:fillRect/>
            </a:stretch>
          </a:blipFill>
        </p:spPr>
      </p:sp>
      <p:sp>
        <p:nvSpPr>
          <p:cNvPr id="10" name="Freeform 10">
            <a:extLst>
              <a:ext uri="{FF2B5EF4-FFF2-40B4-BE49-F238E27FC236}">
                <a16:creationId xmlns:a16="http://schemas.microsoft.com/office/drawing/2014/main" id="{52EFCAC4-7853-CACA-7426-99B0B310C602}"/>
              </a:ext>
            </a:extLst>
          </p:cNvPr>
          <p:cNvSpPr/>
          <p:nvPr/>
        </p:nvSpPr>
        <p:spPr>
          <a:xfrm rot="-10800000">
            <a:off x="16269199" y="5842872"/>
            <a:ext cx="1208626" cy="1240182"/>
          </a:xfrm>
          <a:custGeom>
            <a:avLst/>
            <a:gdLst/>
            <a:ahLst/>
            <a:cxnLst/>
            <a:rect l="l" t="t" r="r" b="b"/>
            <a:pathLst>
              <a:path w="1208626" h="1240182">
                <a:moveTo>
                  <a:pt x="0" y="0"/>
                </a:moveTo>
                <a:lnTo>
                  <a:pt x="1208626" y="0"/>
                </a:lnTo>
                <a:lnTo>
                  <a:pt x="1208626" y="1240181"/>
                </a:lnTo>
                <a:lnTo>
                  <a:pt x="0" y="1240181"/>
                </a:lnTo>
                <a:lnTo>
                  <a:pt x="0" y="0"/>
                </a:lnTo>
                <a:close/>
              </a:path>
            </a:pathLst>
          </a:custGeom>
          <a:blipFill>
            <a:blip r:embed="rId8"/>
            <a:stretch>
              <a:fillRect/>
            </a:stretch>
          </a:blipFill>
        </p:spPr>
      </p:sp>
      <p:sp>
        <p:nvSpPr>
          <p:cNvPr id="11" name="Freeform 11">
            <a:extLst>
              <a:ext uri="{FF2B5EF4-FFF2-40B4-BE49-F238E27FC236}">
                <a16:creationId xmlns:a16="http://schemas.microsoft.com/office/drawing/2014/main" id="{832F9365-0E64-A27D-6FDA-851EDCEE0971}"/>
              </a:ext>
            </a:extLst>
          </p:cNvPr>
          <p:cNvSpPr/>
          <p:nvPr/>
        </p:nvSpPr>
        <p:spPr>
          <a:xfrm>
            <a:off x="5355830" y="7102237"/>
            <a:ext cx="7315200" cy="27432"/>
          </a:xfrm>
          <a:custGeom>
            <a:avLst/>
            <a:gdLst/>
            <a:ahLst/>
            <a:cxnLst/>
            <a:rect l="l" t="t" r="r" b="b"/>
            <a:pathLst>
              <a:path w="7315200" h="27432">
                <a:moveTo>
                  <a:pt x="0" y="0"/>
                </a:moveTo>
                <a:lnTo>
                  <a:pt x="7315200" y="0"/>
                </a:lnTo>
                <a:lnTo>
                  <a:pt x="7315200" y="27432"/>
                </a:lnTo>
                <a:lnTo>
                  <a:pt x="0" y="274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a:extLst>
              <a:ext uri="{FF2B5EF4-FFF2-40B4-BE49-F238E27FC236}">
                <a16:creationId xmlns:a16="http://schemas.microsoft.com/office/drawing/2014/main" id="{02905337-8BF6-1DC9-B06B-AA164D27E0E2}"/>
              </a:ext>
            </a:extLst>
          </p:cNvPr>
          <p:cNvSpPr/>
          <p:nvPr/>
        </p:nvSpPr>
        <p:spPr>
          <a:xfrm>
            <a:off x="3097481" y="4328741"/>
            <a:ext cx="12093037" cy="45349"/>
          </a:xfrm>
          <a:custGeom>
            <a:avLst/>
            <a:gdLst/>
            <a:ahLst/>
            <a:cxnLst/>
            <a:rect l="l" t="t" r="r" b="b"/>
            <a:pathLst>
              <a:path w="12093037" h="45349">
                <a:moveTo>
                  <a:pt x="0" y="0"/>
                </a:moveTo>
                <a:lnTo>
                  <a:pt x="12093038" y="0"/>
                </a:lnTo>
                <a:lnTo>
                  <a:pt x="12093038" y="45349"/>
                </a:lnTo>
                <a:lnTo>
                  <a:pt x="0" y="4534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4" name="Freeform 14">
            <a:extLst>
              <a:ext uri="{FF2B5EF4-FFF2-40B4-BE49-F238E27FC236}">
                <a16:creationId xmlns:a16="http://schemas.microsoft.com/office/drawing/2014/main" id="{2BE4F80C-790B-04E1-D15B-11E01407694F}"/>
              </a:ext>
            </a:extLst>
          </p:cNvPr>
          <p:cNvSpPr/>
          <p:nvPr/>
        </p:nvSpPr>
        <p:spPr>
          <a:xfrm>
            <a:off x="8769981" y="532055"/>
            <a:ext cx="3434297" cy="2464108"/>
          </a:xfrm>
          <a:custGeom>
            <a:avLst/>
            <a:gdLst/>
            <a:ahLst/>
            <a:cxnLst/>
            <a:rect l="l" t="t" r="r" b="b"/>
            <a:pathLst>
              <a:path w="3434297" h="2464108">
                <a:moveTo>
                  <a:pt x="0" y="0"/>
                </a:moveTo>
                <a:lnTo>
                  <a:pt x="3434296" y="0"/>
                </a:lnTo>
                <a:lnTo>
                  <a:pt x="3434296" y="2464108"/>
                </a:lnTo>
                <a:lnTo>
                  <a:pt x="0" y="2464108"/>
                </a:lnTo>
                <a:lnTo>
                  <a:pt x="0" y="0"/>
                </a:lnTo>
                <a:close/>
              </a:path>
            </a:pathLst>
          </a:custGeom>
          <a:blipFill>
            <a:blip r:embed="rId11">
              <a:alphaModFix amt="0"/>
            </a:blip>
            <a:stretch>
              <a:fillRect/>
            </a:stretch>
          </a:blipFill>
        </p:spPr>
      </p:sp>
      <p:sp>
        <p:nvSpPr>
          <p:cNvPr id="17" name="TextBox 16">
            <a:extLst>
              <a:ext uri="{FF2B5EF4-FFF2-40B4-BE49-F238E27FC236}">
                <a16:creationId xmlns:a16="http://schemas.microsoft.com/office/drawing/2014/main" id="{8F5927AC-60DC-B835-7636-E39D3C00AF27}"/>
              </a:ext>
            </a:extLst>
          </p:cNvPr>
          <p:cNvSpPr txBox="1"/>
          <p:nvPr/>
        </p:nvSpPr>
        <p:spPr>
          <a:xfrm>
            <a:off x="3686482" y="5191789"/>
            <a:ext cx="11277600" cy="1015663"/>
          </a:xfrm>
          <a:prstGeom prst="rect">
            <a:avLst/>
          </a:prstGeom>
          <a:noFill/>
        </p:spPr>
        <p:txBody>
          <a:bodyPr wrap="square" rtlCol="0">
            <a:spAutoFit/>
          </a:bodyPr>
          <a:lstStyle/>
          <a:p>
            <a:pPr algn="ctr"/>
            <a:r>
              <a:rPr lang="en-US" sz="6000" b="1" dirty="0">
                <a:solidFill>
                  <a:srgbClr val="FFFF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TRÂN TRỌNG CẢM ƠN!</a:t>
            </a:r>
          </a:p>
        </p:txBody>
      </p:sp>
      <p:sp>
        <p:nvSpPr>
          <p:cNvPr id="13" name="Freeform 13">
            <a:extLst>
              <a:ext uri="{FF2B5EF4-FFF2-40B4-BE49-F238E27FC236}">
                <a16:creationId xmlns:a16="http://schemas.microsoft.com/office/drawing/2014/main" id="{E4D059A0-E0FA-5EE2-45CD-0B7ABE44BE98}"/>
              </a:ext>
            </a:extLst>
          </p:cNvPr>
          <p:cNvSpPr/>
          <p:nvPr/>
        </p:nvSpPr>
        <p:spPr>
          <a:xfrm>
            <a:off x="-1514454" y="5912911"/>
            <a:ext cx="20255012"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12"/>
            <a:stretch>
              <a:fillRect/>
            </a:stretch>
          </a:blipFill>
        </p:spPr>
      </p:sp>
      <p:sp>
        <p:nvSpPr>
          <p:cNvPr id="15" name="Freeform 3">
            <a:extLst>
              <a:ext uri="{FF2B5EF4-FFF2-40B4-BE49-F238E27FC236}">
                <a16:creationId xmlns:a16="http://schemas.microsoft.com/office/drawing/2014/main" id="{7A963D8A-B92A-61B1-7FCE-F94EB943F3A7}"/>
              </a:ext>
            </a:extLst>
          </p:cNvPr>
          <p:cNvSpPr/>
          <p:nvPr/>
        </p:nvSpPr>
        <p:spPr>
          <a:xfrm flipH="1">
            <a:off x="9042005" y="-2828539"/>
            <a:ext cx="10991119" cy="8229600"/>
          </a:xfrm>
          <a:custGeom>
            <a:avLst/>
            <a:gdLst/>
            <a:ahLst/>
            <a:cxnLst/>
            <a:rect l="l" t="t" r="r" b="b"/>
            <a:pathLst>
              <a:path w="10991119" h="8229600">
                <a:moveTo>
                  <a:pt x="0" y="0"/>
                </a:moveTo>
                <a:lnTo>
                  <a:pt x="10991119" y="0"/>
                </a:lnTo>
                <a:lnTo>
                  <a:pt x="10991119" y="8229600"/>
                </a:lnTo>
                <a:lnTo>
                  <a:pt x="0" y="8229600"/>
                </a:lnTo>
                <a:lnTo>
                  <a:pt x="0" y="0"/>
                </a:lnTo>
                <a:close/>
              </a:path>
            </a:pathLst>
          </a:custGeom>
          <a:blipFill>
            <a:blip r:embed="rId3">
              <a:alphaModFix amt="82000"/>
            </a:blip>
            <a:stretch>
              <a:fillRect/>
            </a:stretch>
          </a:blipFill>
        </p:spPr>
      </p:sp>
    </p:spTree>
    <p:extLst>
      <p:ext uri="{BB962C8B-B14F-4D97-AF65-F5344CB8AC3E}">
        <p14:creationId xmlns:p14="http://schemas.microsoft.com/office/powerpoint/2010/main" val="115242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red background with a circular pattern&#10;&#10;Description automatically generated">
            <a:extLst>
              <a:ext uri="{FF2B5EF4-FFF2-40B4-BE49-F238E27FC236}">
                <a16:creationId xmlns:a16="http://schemas.microsoft.com/office/drawing/2014/main" id="{372A9B91-7F56-BEC1-F337-6EEAEE997818}"/>
              </a:ext>
            </a:extLst>
          </p:cNvPr>
          <p:cNvPicPr>
            <a:picLocks noChangeAspect="1"/>
          </p:cNvPicPr>
          <p:nvPr/>
        </p:nvPicPr>
        <p:blipFill rotWithShape="1">
          <a:blip r:embed="rId4">
            <a:extLst>
              <a:ext uri="{28A0092B-C50C-407E-A947-70E740481C1C}">
                <a14:useLocalDpi xmlns:a14="http://schemas.microsoft.com/office/drawing/2010/main" val="0"/>
              </a:ext>
            </a:extLst>
          </a:blip>
          <a:srcRect t="20" b="20"/>
          <a:stretch/>
        </p:blipFill>
        <p:spPr>
          <a:xfrm>
            <a:off x="0" y="0"/>
            <a:ext cx="18288000" cy="10287000"/>
          </a:xfrm>
          <a:prstGeom prst="rect">
            <a:avLst/>
          </a:prstGeom>
        </p:spPr>
      </p:pic>
      <p:pic>
        <p:nvPicPr>
          <p:cNvPr id="23" name="Picture 22" descr="A group of people in a conference room&#10;&#10;Description automatically generated">
            <a:extLst>
              <a:ext uri="{FF2B5EF4-FFF2-40B4-BE49-F238E27FC236}">
                <a16:creationId xmlns:a16="http://schemas.microsoft.com/office/drawing/2014/main" id="{64155D0B-B9AD-A195-0792-B936168521F3}"/>
              </a:ext>
            </a:extLst>
          </p:cNvPr>
          <p:cNvPicPr>
            <a:picLocks noChangeAspect="1"/>
          </p:cNvPicPr>
          <p:nvPr/>
        </p:nvPicPr>
        <p:blipFill>
          <a:blip r:embed="rId5">
            <a:alphaModFix/>
            <a:extLst>
              <a:ext uri="{BEBA8EAE-BF5A-486C-A8C5-ECC9F3942E4B}">
                <a14:imgProps xmlns:a14="http://schemas.microsoft.com/office/drawing/2010/main">
                  <a14:imgLayer r:embed="rId6">
                    <a14:imgEffect>
                      <a14:artisticBlur/>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1633808" y="-28576"/>
            <a:ext cx="16654193" cy="10286999"/>
          </a:xfrm>
          <a:prstGeom prst="rect">
            <a:avLst/>
          </a:prstGeom>
        </p:spPr>
      </p:pic>
      <p:grpSp>
        <p:nvGrpSpPr>
          <p:cNvPr id="29" name="Group 28">
            <a:extLst>
              <a:ext uri="{FF2B5EF4-FFF2-40B4-BE49-F238E27FC236}">
                <a16:creationId xmlns:a16="http://schemas.microsoft.com/office/drawing/2014/main" id="{00776C44-3105-5EE1-3F16-7120CE57F80E}"/>
              </a:ext>
            </a:extLst>
          </p:cNvPr>
          <p:cNvGrpSpPr/>
          <p:nvPr/>
        </p:nvGrpSpPr>
        <p:grpSpPr>
          <a:xfrm>
            <a:off x="-5092109" y="923372"/>
            <a:ext cx="3290321" cy="1317086"/>
            <a:chOff x="685800" y="558431"/>
            <a:chExt cx="2193547" cy="878057"/>
          </a:xfrm>
        </p:grpSpPr>
        <p:grpSp>
          <p:nvGrpSpPr>
            <p:cNvPr id="31" name="Group 30">
              <a:extLst>
                <a:ext uri="{FF2B5EF4-FFF2-40B4-BE49-F238E27FC236}">
                  <a16:creationId xmlns:a16="http://schemas.microsoft.com/office/drawing/2014/main" id="{FC84707A-B617-924D-18B4-FF3CC19137AD}"/>
                </a:ext>
              </a:extLst>
            </p:cNvPr>
            <p:cNvGrpSpPr/>
            <p:nvPr/>
          </p:nvGrpSpPr>
          <p:grpSpPr>
            <a:xfrm>
              <a:off x="685800" y="558431"/>
              <a:ext cx="2193547" cy="878057"/>
              <a:chOff x="4762196" y="2546149"/>
              <a:chExt cx="4411048" cy="1765702"/>
            </a:xfrm>
          </p:grpSpPr>
          <p:pic>
            <p:nvPicPr>
              <p:cNvPr id="36" name="Picture 35" descr="A red flag with a yellow symbol&#10;&#10;Description automatically generated">
                <a:extLst>
                  <a:ext uri="{FF2B5EF4-FFF2-40B4-BE49-F238E27FC236}">
                    <a16:creationId xmlns:a16="http://schemas.microsoft.com/office/drawing/2014/main" id="{AC0B8741-F59C-4BCC-8819-F4157CD702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37" name="Picture 36" descr="A red flag with a yellow star&#10;&#10;Description automatically generated">
                <a:extLst>
                  <a:ext uri="{FF2B5EF4-FFF2-40B4-BE49-F238E27FC236}">
                    <a16:creationId xmlns:a16="http://schemas.microsoft.com/office/drawing/2014/main" id="{05A71660-51B0-F53F-A5A4-4F7D966D5C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grpSp>
          <p:nvGrpSpPr>
            <p:cNvPr id="33" name="Group 32">
              <a:extLst>
                <a:ext uri="{FF2B5EF4-FFF2-40B4-BE49-F238E27FC236}">
                  <a16:creationId xmlns:a16="http://schemas.microsoft.com/office/drawing/2014/main" id="{0332FA16-382A-3FF1-FB5A-C0C23A4E0E93}"/>
                </a:ext>
              </a:extLst>
            </p:cNvPr>
            <p:cNvGrpSpPr/>
            <p:nvPr/>
          </p:nvGrpSpPr>
          <p:grpSpPr>
            <a:xfrm>
              <a:off x="685800" y="558431"/>
              <a:ext cx="2193547" cy="878057"/>
              <a:chOff x="4762196" y="2546149"/>
              <a:chExt cx="4411048" cy="1765702"/>
            </a:xfrm>
          </p:grpSpPr>
          <p:pic>
            <p:nvPicPr>
              <p:cNvPr id="34" name="Picture 33" descr="A red flag with a yellow symbol&#10;&#10;Description automatically generated">
                <a:extLst>
                  <a:ext uri="{FF2B5EF4-FFF2-40B4-BE49-F238E27FC236}">
                    <a16:creationId xmlns:a16="http://schemas.microsoft.com/office/drawing/2014/main" id="{B0580AE0-D146-140E-1E2E-53A17C536032}"/>
                  </a:ext>
                </a:extLst>
              </p:cNvPr>
              <p:cNvPicPr>
                <a:picLocks noChangeAspect="1"/>
              </p:cNvPicPr>
              <p:nvPr/>
            </p:nvPicPr>
            <p:blipFill>
              <a:blip r:embed="rId7">
                <a:alphaModFix amt="0"/>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35" name="Picture 34" descr="A red flag with a yellow star&#10;&#10;Description automatically generated">
                <a:extLst>
                  <a:ext uri="{FF2B5EF4-FFF2-40B4-BE49-F238E27FC236}">
                    <a16:creationId xmlns:a16="http://schemas.microsoft.com/office/drawing/2014/main" id="{1B06F76F-8C85-0A6C-9DA9-CB65E170A56E}"/>
                  </a:ext>
                </a:extLst>
              </p:cNvPr>
              <p:cNvPicPr>
                <a:picLocks noChangeAspect="1"/>
              </p:cNvPicPr>
              <p:nvPr/>
            </p:nvPicPr>
            <p:blipFill>
              <a:blip r:embed="rId8">
                <a:alphaModFix amt="0"/>
                <a:extLst>
                  <a:ext uri="{28A0092B-C50C-407E-A947-70E740481C1C}">
                    <a14:useLocalDpi xmlns:a14="http://schemas.microsoft.com/office/drawing/2010/main" val="0"/>
                  </a:ext>
                </a:extLst>
              </a:blip>
              <a:stretch>
                <a:fillRect/>
              </a:stretch>
            </p:blipFill>
            <p:spPr>
              <a:xfrm>
                <a:off x="6505636" y="2546149"/>
                <a:ext cx="2667608" cy="1765702"/>
              </a:xfrm>
              <a:prstGeom prst="rect">
                <a:avLst/>
              </a:prstGeom>
            </p:spPr>
          </p:pic>
        </p:grpSp>
      </p:grpSp>
      <p:pic>
        <p:nvPicPr>
          <p:cNvPr id="25" name="Light">
            <a:extLst>
              <a:ext uri="{FF2B5EF4-FFF2-40B4-BE49-F238E27FC236}">
                <a16:creationId xmlns:a16="http://schemas.microsoft.com/office/drawing/2014/main" id="{1AACAF8D-6A43-2E4E-A2DD-1C896218C039}"/>
              </a:ext>
            </a:extLst>
          </p:cNvPr>
          <p:cNvPicPr>
            <a:picLocks noChangeAspect="1"/>
          </p:cNvPicPr>
          <p:nvPr/>
        </p:nvPicPr>
        <p:blipFill rotWithShape="1">
          <a:blip r:embed="rId9">
            <a:duotone>
              <a:schemeClr val="accent2">
                <a:shade val="45000"/>
                <a:satMod val="135000"/>
              </a:schemeClr>
              <a:prstClr val="white"/>
            </a:duotone>
            <a:alphaModFix amt="0"/>
          </a:blip>
          <a:srcRect t="17637" r="2814" b="31905"/>
          <a:stretch/>
        </p:blipFill>
        <p:spPr>
          <a:xfrm>
            <a:off x="-1405143" y="5903240"/>
            <a:ext cx="2319543" cy="269763"/>
          </a:xfrm>
          <a:custGeom>
            <a:avLst/>
            <a:gdLst>
              <a:gd name="connsiteX0" fmla="*/ 0 w 7506518"/>
              <a:gd name="connsiteY0" fmla="*/ 0 h 1681655"/>
              <a:gd name="connsiteX1" fmla="*/ 7506519 w 7506518"/>
              <a:gd name="connsiteY1" fmla="*/ 0 h 1681655"/>
              <a:gd name="connsiteX2" fmla="*/ 7506519 w 7506518"/>
              <a:gd name="connsiteY2" fmla="*/ 1681655 h 1681655"/>
              <a:gd name="connsiteX3" fmla="*/ 0 w 7506518"/>
              <a:gd name="connsiteY3" fmla="*/ 1681655 h 1681655"/>
            </a:gdLst>
            <a:ahLst/>
            <a:cxnLst>
              <a:cxn ang="0">
                <a:pos x="connsiteX0" y="connsiteY0"/>
              </a:cxn>
              <a:cxn ang="0">
                <a:pos x="connsiteX1" y="connsiteY1"/>
              </a:cxn>
              <a:cxn ang="0">
                <a:pos x="connsiteX2" y="connsiteY2"/>
              </a:cxn>
              <a:cxn ang="0">
                <a:pos x="connsiteX3" y="connsiteY3"/>
              </a:cxn>
            </a:cxnLst>
            <a:rect l="l" t="t" r="r" b="b"/>
            <a:pathLst>
              <a:path w="7506518" h="1681655">
                <a:moveTo>
                  <a:pt x="0" y="0"/>
                </a:moveTo>
                <a:lnTo>
                  <a:pt x="7506519" y="0"/>
                </a:lnTo>
                <a:lnTo>
                  <a:pt x="7506519" y="1681655"/>
                </a:lnTo>
                <a:lnTo>
                  <a:pt x="0" y="1681655"/>
                </a:lnTo>
                <a:close/>
              </a:path>
            </a:pathLst>
          </a:custGeom>
        </p:spPr>
      </p:pic>
      <p:pic>
        <p:nvPicPr>
          <p:cNvPr id="24" name="Light">
            <a:extLst>
              <a:ext uri="{FF2B5EF4-FFF2-40B4-BE49-F238E27FC236}">
                <a16:creationId xmlns:a16="http://schemas.microsoft.com/office/drawing/2014/main" id="{B8AA9A45-61B0-930A-B6F1-FDE1CB0E8FB1}"/>
              </a:ext>
            </a:extLst>
          </p:cNvPr>
          <p:cNvPicPr>
            <a:picLocks noChangeAspect="1"/>
          </p:cNvPicPr>
          <p:nvPr/>
        </p:nvPicPr>
        <p:blipFill rotWithShape="1">
          <a:blip r:embed="rId9">
            <a:duotone>
              <a:schemeClr val="accent2">
                <a:shade val="45000"/>
                <a:satMod val="135000"/>
              </a:schemeClr>
              <a:prstClr val="white"/>
            </a:duotone>
            <a:alphaModFix amt="0"/>
          </a:blip>
          <a:srcRect t="17637" r="2814" b="31905"/>
          <a:stretch/>
        </p:blipFill>
        <p:spPr>
          <a:xfrm>
            <a:off x="2313527" y="2684123"/>
            <a:ext cx="2319543" cy="269763"/>
          </a:xfrm>
          <a:custGeom>
            <a:avLst/>
            <a:gdLst>
              <a:gd name="connsiteX0" fmla="*/ 0 w 7506518"/>
              <a:gd name="connsiteY0" fmla="*/ 0 h 1681655"/>
              <a:gd name="connsiteX1" fmla="*/ 7506519 w 7506518"/>
              <a:gd name="connsiteY1" fmla="*/ 0 h 1681655"/>
              <a:gd name="connsiteX2" fmla="*/ 7506519 w 7506518"/>
              <a:gd name="connsiteY2" fmla="*/ 1681655 h 1681655"/>
              <a:gd name="connsiteX3" fmla="*/ 0 w 7506518"/>
              <a:gd name="connsiteY3" fmla="*/ 1681655 h 1681655"/>
            </a:gdLst>
            <a:ahLst/>
            <a:cxnLst>
              <a:cxn ang="0">
                <a:pos x="connsiteX0" y="connsiteY0"/>
              </a:cxn>
              <a:cxn ang="0">
                <a:pos x="connsiteX1" y="connsiteY1"/>
              </a:cxn>
              <a:cxn ang="0">
                <a:pos x="connsiteX2" y="connsiteY2"/>
              </a:cxn>
              <a:cxn ang="0">
                <a:pos x="connsiteX3" y="connsiteY3"/>
              </a:cxn>
            </a:cxnLst>
            <a:rect l="l" t="t" r="r" b="b"/>
            <a:pathLst>
              <a:path w="7506518" h="1681655">
                <a:moveTo>
                  <a:pt x="0" y="0"/>
                </a:moveTo>
                <a:lnTo>
                  <a:pt x="7506519" y="0"/>
                </a:lnTo>
                <a:lnTo>
                  <a:pt x="7506519" y="1681655"/>
                </a:lnTo>
                <a:lnTo>
                  <a:pt x="0" y="1681655"/>
                </a:lnTo>
                <a:close/>
              </a:path>
            </a:pathLst>
          </a:custGeom>
        </p:spPr>
      </p:pic>
      <p:pic>
        <p:nvPicPr>
          <p:cNvPr id="5" name="Picture 4" descr="A white and orange background&#10;&#10;Description automatically generated">
            <a:extLst>
              <a:ext uri="{FF2B5EF4-FFF2-40B4-BE49-F238E27FC236}">
                <a16:creationId xmlns:a16="http://schemas.microsoft.com/office/drawing/2014/main" id="{D83197AD-EBA5-E1D6-C7F7-71B4F746B4B1}"/>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0" y="0"/>
            <a:ext cx="18288000" cy="10287000"/>
          </a:xfrm>
          <a:prstGeom prst="rect">
            <a:avLst/>
          </a:prstGeom>
        </p:spPr>
      </p:pic>
      <p:pic>
        <p:nvPicPr>
          <p:cNvPr id="15" name="Picture 14" descr="A circular pattern with animals and symbols&#10;&#10;Description automatically generated">
            <a:extLst>
              <a:ext uri="{FF2B5EF4-FFF2-40B4-BE49-F238E27FC236}">
                <a16:creationId xmlns:a16="http://schemas.microsoft.com/office/drawing/2014/main" id="{CA8AD8B9-D603-F90C-298C-FFF815959DC4}"/>
              </a:ext>
            </a:extLst>
          </p:cNvPr>
          <p:cNvPicPr>
            <a:picLocks noChangeAspect="1"/>
          </p:cNvPicPr>
          <p:nvPr/>
        </p:nvPicPr>
        <p:blipFill rotWithShape="1">
          <a:blip r:embed="rId11">
            <a:extLst>
              <a:ext uri="{28A0092B-C50C-407E-A947-70E740481C1C}">
                <a14:useLocalDpi xmlns:a14="http://schemas.microsoft.com/office/drawing/2010/main" val="0"/>
              </a:ext>
            </a:extLst>
          </a:blip>
          <a:srcRect t="49376" r="32525"/>
          <a:stretch/>
        </p:blipFill>
        <p:spPr>
          <a:xfrm>
            <a:off x="8563073" y="0"/>
            <a:ext cx="9724928" cy="7320576"/>
          </a:xfrm>
          <a:prstGeom prst="rect">
            <a:avLst/>
          </a:prstGeom>
        </p:spPr>
      </p:pic>
      <p:pic>
        <p:nvPicPr>
          <p:cNvPr id="14" name="Cờ Đảng" descr="A red and black background&#10;&#10;Description automatically generated">
            <a:extLst>
              <a:ext uri="{FF2B5EF4-FFF2-40B4-BE49-F238E27FC236}">
                <a16:creationId xmlns:a16="http://schemas.microsoft.com/office/drawing/2014/main" id="{1C2F5235-BBAA-85DC-7CC5-ABA2067E27B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4250"/>
          <a:stretch/>
        </p:blipFill>
        <p:spPr>
          <a:xfrm>
            <a:off x="193623" y="-2228549"/>
            <a:ext cx="16556826" cy="12559794"/>
          </a:xfrm>
          <a:prstGeom prst="rect">
            <a:avLst/>
          </a:prstGeom>
        </p:spPr>
      </p:pic>
      <p:pic>
        <p:nvPicPr>
          <p:cNvPr id="6" name="Cờ VN" descr="A red curtain with a gold star on it&#10;&#10;Description automatically generated">
            <a:extLst>
              <a:ext uri="{FF2B5EF4-FFF2-40B4-BE49-F238E27FC236}">
                <a16:creationId xmlns:a16="http://schemas.microsoft.com/office/drawing/2014/main" id="{9B2345F2-1DCC-B30D-B517-203410A7B09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15747" y="-2984705"/>
            <a:ext cx="15872253" cy="13315950"/>
          </a:xfrm>
          <a:prstGeom prst="rect">
            <a:avLst/>
          </a:prstGeom>
        </p:spPr>
      </p:pic>
      <p:pic>
        <p:nvPicPr>
          <p:cNvPr id="28" name="Picture 27" descr="A building with columns in the dark&#10;&#10;Description automatically generated">
            <a:extLst>
              <a:ext uri="{FF2B5EF4-FFF2-40B4-BE49-F238E27FC236}">
                <a16:creationId xmlns:a16="http://schemas.microsoft.com/office/drawing/2014/main" id="{B91C7B96-8247-7456-3E8C-0D01B1087D34}"/>
              </a:ext>
            </a:extLst>
          </p:cNvPr>
          <p:cNvPicPr>
            <a:picLocks noChangeAspect="1"/>
          </p:cNvPicPr>
          <p:nvPr/>
        </p:nvPicPr>
        <p:blipFill>
          <a:blip r:embed="rId14">
            <a:lum bright="70000" contrast="-70000"/>
            <a:alphaModFix amt="85000"/>
            <a:extLst>
              <a:ext uri="{BEBA8EAE-BF5A-486C-A8C5-ECC9F3942E4B}">
                <a14:imgProps xmlns:a14="http://schemas.microsoft.com/office/drawing/2010/main">
                  <a14:imgLayer r:embed="rId15">
                    <a14:imgEffect>
                      <a14:saturation sat="33000"/>
                    </a14:imgEffect>
                  </a14:imgLayer>
                </a14:imgProps>
              </a:ext>
              <a:ext uri="{28A0092B-C50C-407E-A947-70E740481C1C}">
                <a14:useLocalDpi xmlns:a14="http://schemas.microsoft.com/office/drawing/2010/main" val="0"/>
              </a:ext>
            </a:extLst>
          </a:blip>
          <a:stretch>
            <a:fillRect/>
          </a:stretch>
        </p:blipFill>
        <p:spPr>
          <a:xfrm>
            <a:off x="11666705" y="7217947"/>
            <a:ext cx="7870997" cy="1630088"/>
          </a:xfrm>
          <a:prstGeom prst="rect">
            <a:avLst/>
          </a:prstGeom>
        </p:spPr>
      </p:pic>
      <p:pic>
        <p:nvPicPr>
          <p:cNvPr id="30" name="Picture 29" descr="A building and bridge at night&#10;&#10;Description automatically generated">
            <a:extLst>
              <a:ext uri="{FF2B5EF4-FFF2-40B4-BE49-F238E27FC236}">
                <a16:creationId xmlns:a16="http://schemas.microsoft.com/office/drawing/2014/main" id="{A50397AF-A56A-7C85-051E-DE32E8EE6ADA}"/>
              </a:ext>
            </a:extLst>
          </p:cNvPr>
          <p:cNvPicPr>
            <a:picLocks noChangeAspect="1"/>
          </p:cNvPicPr>
          <p:nvPr/>
        </p:nvPicPr>
        <p:blipFill>
          <a:blip r:embed="rId16">
            <a:alphaModFix amt="85000"/>
            <a:extLst>
              <a:ext uri="{BEBA8EAE-BF5A-486C-A8C5-ECC9F3942E4B}">
                <a14:imgProps xmlns:a14="http://schemas.microsoft.com/office/drawing/2010/main">
                  <a14:imgLayer r:embed="rId17">
                    <a14:imgEffect>
                      <a14:artisticPencilSketch/>
                    </a14:imgEffect>
                  </a14:imgLayer>
                </a14:imgProps>
              </a:ext>
              <a:ext uri="{28A0092B-C50C-407E-A947-70E740481C1C}">
                <a14:useLocalDpi xmlns:a14="http://schemas.microsoft.com/office/drawing/2010/main" val="0"/>
              </a:ext>
            </a:extLst>
          </a:blip>
          <a:stretch>
            <a:fillRect/>
          </a:stretch>
        </p:blipFill>
        <p:spPr>
          <a:xfrm>
            <a:off x="11979683" y="7572700"/>
            <a:ext cx="8192958" cy="2175374"/>
          </a:xfrm>
          <a:prstGeom prst="rect">
            <a:avLst/>
          </a:prstGeom>
        </p:spPr>
      </p:pic>
      <p:grpSp>
        <p:nvGrpSpPr>
          <p:cNvPr id="27" name="Group 26">
            <a:extLst>
              <a:ext uri="{FF2B5EF4-FFF2-40B4-BE49-F238E27FC236}">
                <a16:creationId xmlns:a16="http://schemas.microsoft.com/office/drawing/2014/main" id="{59540ADE-003C-3383-83D1-E320EF43E6B8}"/>
              </a:ext>
            </a:extLst>
          </p:cNvPr>
          <p:cNvGrpSpPr/>
          <p:nvPr/>
        </p:nvGrpSpPr>
        <p:grpSpPr>
          <a:xfrm>
            <a:off x="15474706" y="6588327"/>
            <a:ext cx="2108732" cy="960345"/>
            <a:chOff x="10316470" y="4392218"/>
            <a:chExt cx="1405821" cy="640230"/>
          </a:xfrm>
        </p:grpSpPr>
        <p:pic>
          <p:nvPicPr>
            <p:cNvPr id="32" name="Picture 31" descr="A group of white birds in the sky&#10;&#10;Description automatically generated">
              <a:extLst>
                <a:ext uri="{FF2B5EF4-FFF2-40B4-BE49-F238E27FC236}">
                  <a16:creationId xmlns:a16="http://schemas.microsoft.com/office/drawing/2014/main" id="{5F57FEA9-A471-809E-5CE0-05EBD91E52A5}"/>
                </a:ext>
              </a:extLst>
            </p:cNvPr>
            <p:cNvPicPr>
              <a:picLocks noChangeAspect="1"/>
            </p:cNvPicPr>
            <p:nvPr/>
          </p:nvPicPr>
          <p:blipFill>
            <a:blip r:embed="rId18" cstate="print">
              <a:lum bright="70000" contrast="-70000"/>
              <a:alphaModFix amt="70000"/>
              <a:extLst>
                <a:ext uri="{28A0092B-C50C-407E-A947-70E740481C1C}">
                  <a14:useLocalDpi xmlns:a14="http://schemas.microsoft.com/office/drawing/2010/main" val="0"/>
                </a:ext>
              </a:extLst>
            </a:blip>
            <a:stretch>
              <a:fillRect/>
            </a:stretch>
          </p:blipFill>
          <p:spPr>
            <a:xfrm rot="1090692">
              <a:off x="10316470" y="4392218"/>
              <a:ext cx="1405821" cy="640230"/>
            </a:xfrm>
            <a:prstGeom prst="rect">
              <a:avLst/>
            </a:prstGeom>
          </p:spPr>
        </p:pic>
        <p:pic>
          <p:nvPicPr>
            <p:cNvPr id="26" name="Picture 25" descr="A group of white birds in the sky&#10;&#10;Description automatically generated">
              <a:extLst>
                <a:ext uri="{FF2B5EF4-FFF2-40B4-BE49-F238E27FC236}">
                  <a16:creationId xmlns:a16="http://schemas.microsoft.com/office/drawing/2014/main" id="{86709717-3D34-69C2-3F4B-94894D6DF57C}"/>
                </a:ext>
              </a:extLst>
            </p:cNvPr>
            <p:cNvPicPr>
              <a:picLocks noChangeAspect="1"/>
            </p:cNvPicPr>
            <p:nvPr/>
          </p:nvPicPr>
          <p:blipFill>
            <a:blip r:embed="rId18" cstate="print">
              <a:lum bright="70000" contrast="-70000"/>
              <a:alphaModFix amt="70000"/>
              <a:extLst>
                <a:ext uri="{28A0092B-C50C-407E-A947-70E740481C1C}">
                  <a14:useLocalDpi xmlns:a14="http://schemas.microsoft.com/office/drawing/2010/main" val="0"/>
                </a:ext>
              </a:extLst>
            </a:blip>
            <a:stretch>
              <a:fillRect/>
            </a:stretch>
          </p:blipFill>
          <p:spPr>
            <a:xfrm rot="1090692">
              <a:off x="10316470" y="4392218"/>
              <a:ext cx="1405821" cy="640230"/>
            </a:xfrm>
            <a:prstGeom prst="rect">
              <a:avLst/>
            </a:prstGeom>
          </p:spPr>
        </p:pic>
      </p:grpSp>
      <p:sp>
        <p:nvSpPr>
          <p:cNvPr id="19" name="Text">
            <a:extLst>
              <a:ext uri="{FF2B5EF4-FFF2-40B4-BE49-F238E27FC236}">
                <a16:creationId xmlns:a16="http://schemas.microsoft.com/office/drawing/2014/main" id="{ADCB1147-765C-49CB-16E0-9C5EA9A87C19}"/>
              </a:ext>
            </a:extLst>
          </p:cNvPr>
          <p:cNvSpPr txBox="1"/>
          <p:nvPr/>
        </p:nvSpPr>
        <p:spPr>
          <a:xfrm>
            <a:off x="7227506" y="3517900"/>
            <a:ext cx="11125200" cy="830997"/>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r>
              <a:rPr lang="en-US" altLang="ko-KR" sz="4800" b="1"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PHẦN THỨ NHẤT</a:t>
            </a:r>
            <a:endParaRPr lang="ko-KR" altLang="en-US" sz="4800" b="1" dirty="0">
              <a:solidFill>
                <a:srgbClr val="FF0000"/>
              </a:solidFill>
              <a:latin typeface="Segoe UI Black" panose="020B0A02040204020203" pitchFamily="34" charset="0"/>
              <a:cs typeface="Segoe UI" panose="020B0502040204020203" pitchFamily="34" charset="0"/>
            </a:endParaRPr>
          </a:p>
        </p:txBody>
      </p:sp>
      <p:grpSp>
        <p:nvGrpSpPr>
          <p:cNvPr id="12" name="Group 11">
            <a:extLst>
              <a:ext uri="{FF2B5EF4-FFF2-40B4-BE49-F238E27FC236}">
                <a16:creationId xmlns:a16="http://schemas.microsoft.com/office/drawing/2014/main" id="{B732CC9B-678F-354A-9263-9CD8EC47D4AB}"/>
              </a:ext>
            </a:extLst>
          </p:cNvPr>
          <p:cNvGrpSpPr/>
          <p:nvPr/>
        </p:nvGrpSpPr>
        <p:grpSpPr>
          <a:xfrm>
            <a:off x="7525839" y="4693357"/>
            <a:ext cx="10664795" cy="2014245"/>
            <a:chOff x="5251715" y="3346585"/>
            <a:chExt cx="8066945" cy="956687"/>
          </a:xfrm>
        </p:grpSpPr>
        <p:pic>
          <p:nvPicPr>
            <p:cNvPr id="38" name="Picture 37" descr="A white rectangular object with black border&#10;&#10;Description automatically generated">
              <a:extLst>
                <a:ext uri="{FF2B5EF4-FFF2-40B4-BE49-F238E27FC236}">
                  <a16:creationId xmlns:a16="http://schemas.microsoft.com/office/drawing/2014/main" id="{65BA7C0D-5F81-3354-0129-E20A332BCC3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618896" y="3346585"/>
              <a:ext cx="7626954" cy="956687"/>
            </a:xfrm>
            <a:prstGeom prst="rect">
              <a:avLst/>
            </a:prstGeom>
          </p:spPr>
        </p:pic>
        <p:sp>
          <p:nvSpPr>
            <p:cNvPr id="20" name="Text">
              <a:extLst>
                <a:ext uri="{FF2B5EF4-FFF2-40B4-BE49-F238E27FC236}">
                  <a16:creationId xmlns:a16="http://schemas.microsoft.com/office/drawing/2014/main" id="{30995FFB-6A64-AB1D-8009-E028583B7D68}"/>
                </a:ext>
              </a:extLst>
            </p:cNvPr>
            <p:cNvSpPr txBox="1"/>
            <p:nvPr/>
          </p:nvSpPr>
          <p:spPr>
            <a:xfrm>
              <a:off x="5251715" y="3415617"/>
              <a:ext cx="8066945" cy="833236"/>
            </a:xfrm>
            <a:prstGeom prst="rect">
              <a:avLst/>
            </a:prstGeom>
            <a:noFill/>
            <a:effectLst>
              <a:outerShdw blurRad="12700" dist="12700" dir="2700000" algn="tl" rotWithShape="0">
                <a:prstClr val="black">
                  <a:alpha val="40000"/>
                </a:prstClr>
              </a:outerShdw>
            </a:effectLst>
          </p:spPr>
          <p:txBody>
            <a:bodyPr wrap="square" rtlCol="0">
              <a:spAutoFit/>
            </a:bodyPr>
            <a:lstStyle/>
            <a:p>
              <a:pPr marL="0" lvl="3" algn="ctr" defTabSz="444500">
                <a:spcAft>
                  <a:spcPts val="600"/>
                </a:spcAft>
              </a:pPr>
              <a:r>
                <a:rPr lang="en-US" sz="5400" b="1" kern="0"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QUÁ TRÌNH CHUẨN BỊ </a:t>
              </a:r>
              <a:br>
                <a:rPr lang="en-US" sz="5400" b="1" kern="0"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br>
              <a:r>
                <a:rPr lang="en-US" sz="5400" b="1" kern="0"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ĐẠI HỘI XIV</a:t>
              </a:r>
              <a:r>
                <a:rPr lang="vi-VN" sz="5400" b="1" kern="0" dirty="0">
                  <a:solidFill>
                    <a:srgbClr val="FF0000"/>
                  </a:solidFill>
                  <a:latin typeface="Segoe UI Black" panose="020B0A02040204020203" pitchFamily="34" charset="0"/>
                  <a:ea typeface="Segoe UI Black" panose="020B0A02040204020203" pitchFamily="34" charset="0"/>
                  <a:cs typeface="Segoe UI" panose="020B0502040204020203" pitchFamily="34" charset="0"/>
                </a:rPr>
                <a:t> CỦA ĐẢNG </a:t>
              </a:r>
              <a:r>
                <a:rPr lang="ko-KR" altLang="en-US" sz="5400" b="1" kern="0" dirty="0">
                  <a:solidFill>
                    <a:srgbClr val="FF0000"/>
                  </a:solidFill>
                  <a:latin typeface="Segoe UI Black" panose="020B0A02040204020203" pitchFamily="34" charset="0"/>
                  <a:ea typeface="Times New Roman" panose="02020603050405020304" pitchFamily="18" charset="0"/>
                  <a:cs typeface="Segoe UI" panose="020B0502040204020203" pitchFamily="34" charset="0"/>
                </a:rPr>
                <a:t> </a:t>
              </a:r>
              <a:endParaRPr lang="en-US" sz="4400" b="1" kern="100" dirty="0">
                <a:solidFill>
                  <a:srgbClr val="FF0000"/>
                </a:solidFill>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21" name="TextBox 20">
            <a:extLst>
              <a:ext uri="{FF2B5EF4-FFF2-40B4-BE49-F238E27FC236}">
                <a16:creationId xmlns:a16="http://schemas.microsoft.com/office/drawing/2014/main" id="{CA2EAD29-6D07-7335-B5ED-7A805156EE7A}"/>
              </a:ext>
            </a:extLst>
          </p:cNvPr>
          <p:cNvSpPr txBox="1"/>
          <p:nvPr/>
        </p:nvSpPr>
        <p:spPr>
          <a:xfrm>
            <a:off x="5414775" y="-2278578"/>
            <a:ext cx="7458452" cy="1742512"/>
          </a:xfrm>
          <a:prstGeom prst="rect">
            <a:avLst/>
          </a:prstGeom>
          <a:noFill/>
          <a:effectLst>
            <a:outerShdw blurRad="12700" dist="12700" dir="2700000" algn="tl" rotWithShape="0">
              <a:prstClr val="black">
                <a:alpha val="40000"/>
              </a:prstClr>
            </a:outerShdw>
          </a:effectLst>
        </p:spPr>
        <p:txBody>
          <a:bodyPr wrap="none" lIns="137160" tIns="68580" rIns="137160" bIns="102600" rtlCol="0">
            <a:spAutoFit/>
          </a:bodyPr>
          <a:lstStyle/>
          <a:p>
            <a:pPr algn="ctr"/>
            <a:r>
              <a:rPr lang="en-US" sz="64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rPr>
              <a:t>PHƯƠNG HƯỚNG</a:t>
            </a:r>
          </a:p>
          <a:p>
            <a:pPr algn="ctr"/>
            <a:r>
              <a:rPr lang="en-US" sz="37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rPr>
              <a:t>CÔNG TÁC NHIỆM KỲ MỚI</a:t>
            </a:r>
            <a:endParaRPr lang="vi-VN" sz="3750" b="1">
              <a:gradFill>
                <a:gsLst>
                  <a:gs pos="97980">
                    <a:srgbClr val="F9E2BA"/>
                  </a:gs>
                  <a:gs pos="83000">
                    <a:srgbClr val="FBEED2"/>
                  </a:gs>
                  <a:gs pos="70000">
                    <a:srgbClr val="D9BFA1"/>
                  </a:gs>
                  <a:gs pos="51000">
                    <a:srgbClr val="E8CFA1"/>
                  </a:gs>
                  <a:gs pos="31000">
                    <a:srgbClr val="FADBA2"/>
                  </a:gs>
                  <a:gs pos="0">
                    <a:srgbClr val="FBEFD0"/>
                  </a:gs>
                </a:gsLst>
                <a:lin ang="0" scaled="0"/>
              </a:gradFill>
              <a:latin typeface="Baskerville" panose="02020502070401020303" pitchFamily="18" charset="0"/>
              <a:ea typeface="Baskerville" panose="02020502070401020303" pitchFamily="18" charset="0"/>
            </a:endParaRPr>
          </a:p>
        </p:txBody>
      </p:sp>
    </p:spTree>
    <p:custDataLst>
      <p:tags r:id="rId1"/>
    </p:custDataLst>
    <p:extLst>
      <p:ext uri="{BB962C8B-B14F-4D97-AF65-F5344CB8AC3E}">
        <p14:creationId xmlns:p14="http://schemas.microsoft.com/office/powerpoint/2010/main" val="3130061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par>
                                <p:cTn id="8" presetID="16" presetClass="entr" presetSubtype="37" fill="hold"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609601" y="595551"/>
            <a:ext cx="18276903"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0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 VỀ </a:t>
            </a:r>
            <a:r>
              <a:rPr lang="en-US" sz="30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CHUẨN BỊ CÁC VĂN KIỆN TRÌNH ĐẠI HỘI: </a:t>
            </a:r>
            <a:br>
              <a:rPr lang="en-US" sz="28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br>
            <a:r>
              <a:rPr lang="en-US" sz="28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TÍCH HỢP VĂN KIỆN, HÀNH ĐỘNG CAO, TRIỂN KHAI ĐỒNG BỘ</a:t>
            </a:r>
            <a:endParaRPr lang="en-US" sz="28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4893606" y="1790278"/>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DDC308C4-F9FC-4CAF-8118-45E6B4F8DF03}"/>
              </a:ext>
            </a:extLst>
          </p:cNvPr>
          <p:cNvGrpSpPr/>
          <p:nvPr/>
        </p:nvGrpSpPr>
        <p:grpSpPr>
          <a:xfrm>
            <a:off x="672396" y="2462690"/>
            <a:ext cx="13424604" cy="685802"/>
            <a:chOff x="5069398" y="4469583"/>
            <a:chExt cx="1150715" cy="848937"/>
          </a:xfrm>
          <a:solidFill>
            <a:schemeClr val="bg1"/>
          </a:solidFill>
        </p:grpSpPr>
        <p:sp>
          <p:nvSpPr>
            <p:cNvPr id="57" name="Rectangle 16">
              <a:extLst>
                <a:ext uri="{FF2B5EF4-FFF2-40B4-BE49-F238E27FC236}">
                  <a16:creationId xmlns:a16="http://schemas.microsoft.com/office/drawing/2014/main" id="{A6C35D86-9B59-43D3-AC1A-9EAADA290EC7}"/>
                </a:ext>
              </a:extLst>
            </p:cNvPr>
            <p:cNvSpPr/>
            <p:nvPr/>
          </p:nvSpPr>
          <p:spPr>
            <a:xfrm>
              <a:off x="5069398" y="4469583"/>
              <a:ext cx="1150715" cy="848937"/>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51EE67B4-35E2-4847-84D3-37815DDF3C02}"/>
                </a:ext>
              </a:extLst>
            </p:cNvPr>
            <p:cNvSpPr>
              <a:spLocks noChangeArrowheads="1"/>
            </p:cNvSpPr>
            <p:nvPr/>
          </p:nvSpPr>
          <p:spPr bwMode="auto">
            <a:xfrm>
              <a:off x="5078802" y="4584588"/>
              <a:ext cx="1129777" cy="6286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spcBef>
                  <a:spcPts val="600"/>
                </a:spcBef>
                <a:spcAft>
                  <a:spcPts val="600"/>
                </a:spcAft>
                <a:buClr>
                  <a:srgbClr val="B41E23"/>
                </a:buClr>
              </a:pPr>
              <a:r>
                <a:rPr lang="en-US" sz="2700" b="1"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CÔNG TÁC CHUẨN BỊ VĂN KIỆN LÀ TRỌNG TÂM, VỚI SỰ LÃNH ĐẠO SÁT SAO </a:t>
              </a:r>
              <a:endParaRPr lang="en-US" sz="2700" b="1" dirty="0">
                <a:solidFill>
                  <a:srgbClr val="FFFF00"/>
                </a:solidFill>
                <a:latin typeface="Segoe UI" panose="020B0502040204020203" pitchFamily="34" charset="0"/>
                <a:cs typeface="Segoe UI" panose="020B0502040204020203" pitchFamily="34" charset="0"/>
              </a:endParaRPr>
            </a:p>
          </p:txBody>
        </p:sp>
      </p:grpSp>
      <p:cxnSp>
        <p:nvCxnSpPr>
          <p:cNvPr id="59" name="직선 연결선 2">
            <a:extLst>
              <a:ext uri="{FF2B5EF4-FFF2-40B4-BE49-F238E27FC236}">
                <a16:creationId xmlns:a16="http://schemas.microsoft.com/office/drawing/2014/main" id="{51E406A3-65B2-4397-8A48-5CC7AAF54CCC}"/>
              </a:ext>
            </a:extLst>
          </p:cNvPr>
          <p:cNvCxnSpPr>
            <a:cxnSpLocks/>
          </p:cNvCxnSpPr>
          <p:nvPr/>
        </p:nvCxnSpPr>
        <p:spPr>
          <a:xfrm>
            <a:off x="8213881" y="3393557"/>
            <a:ext cx="11097" cy="1191845"/>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grpSp>
        <p:nvGrpSpPr>
          <p:cNvPr id="61" name="그룹 73">
            <a:extLst>
              <a:ext uri="{FF2B5EF4-FFF2-40B4-BE49-F238E27FC236}">
                <a16:creationId xmlns:a16="http://schemas.microsoft.com/office/drawing/2014/main" id="{9EF19DC0-EB20-4D82-BBA6-79CF4A8C7033}"/>
              </a:ext>
            </a:extLst>
          </p:cNvPr>
          <p:cNvGrpSpPr/>
          <p:nvPr/>
        </p:nvGrpSpPr>
        <p:grpSpPr>
          <a:xfrm>
            <a:off x="600355" y="4138626"/>
            <a:ext cx="3810682" cy="1845170"/>
            <a:chOff x="5108723" y="3992479"/>
            <a:chExt cx="2059258" cy="915113"/>
          </a:xfrm>
          <a:solidFill>
            <a:srgbClr val="C00000"/>
          </a:solidFill>
        </p:grpSpPr>
        <p:sp>
          <p:nvSpPr>
            <p:cNvPr id="62" name="Rectangle 16">
              <a:extLst>
                <a:ext uri="{FF2B5EF4-FFF2-40B4-BE49-F238E27FC236}">
                  <a16:creationId xmlns:a16="http://schemas.microsoft.com/office/drawing/2014/main" id="{193F6351-BA18-4EB5-B3DD-B7E31BF2199B}"/>
                </a:ext>
              </a:extLst>
            </p:cNvPr>
            <p:cNvSpPr/>
            <p:nvPr/>
          </p:nvSpPr>
          <p:spPr>
            <a:xfrm>
              <a:off x="5108723" y="3992479"/>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63" name="Rectangle 17">
              <a:extLst>
                <a:ext uri="{FF2B5EF4-FFF2-40B4-BE49-F238E27FC236}">
                  <a16:creationId xmlns:a16="http://schemas.microsoft.com/office/drawing/2014/main" id="{4D51BA1F-0D70-43AD-A7F3-C983AA7C3F87}"/>
                </a:ext>
              </a:extLst>
            </p:cNvPr>
            <p:cNvSpPr/>
            <p:nvPr/>
          </p:nvSpPr>
          <p:spPr>
            <a:xfrm rot="5400000">
              <a:off x="5753679" y="3487126"/>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64" name="직사각형 113">
              <a:extLst>
                <a:ext uri="{FF2B5EF4-FFF2-40B4-BE49-F238E27FC236}">
                  <a16:creationId xmlns:a16="http://schemas.microsoft.com/office/drawing/2014/main" id="{C310A1D9-5DD3-4F55-B702-FC835FFD76CA}"/>
                </a:ext>
              </a:extLst>
            </p:cNvPr>
            <p:cNvSpPr>
              <a:spLocks noChangeArrowheads="1"/>
            </p:cNvSpPr>
            <p:nvPr/>
          </p:nvSpPr>
          <p:spPr bwMode="auto">
            <a:xfrm>
              <a:off x="5147652" y="4066647"/>
              <a:ext cx="1987662" cy="290019"/>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3200" b="1">
                  <a:solidFill>
                    <a:srgbClr val="FFFF00"/>
                  </a:solidFill>
                  <a:latin typeface="Segoe UI Black" panose="020B0A02040204020203" pitchFamily="34" charset="0"/>
                  <a:ea typeface="Segoe UI Black" panose="020B0A02040204020203" pitchFamily="34" charset="0"/>
                  <a:cs typeface="Segoe UI" panose="020B0502040204020203" pitchFamily="34" charset="0"/>
                </a:rPr>
                <a:t>08 </a:t>
              </a:r>
              <a:r>
                <a:rPr lang="en-US" sz="3200" b="1" dirty="0">
                  <a:solidFill>
                    <a:srgbClr val="FFFF00"/>
                  </a:solidFill>
                  <a:latin typeface="Segoe UI" panose="020B0502040204020203" pitchFamily="34" charset="0"/>
                  <a:cs typeface="Segoe UI" panose="020B0502040204020203" pitchFamily="34" charset="0"/>
                </a:rPr>
                <a:t>HỘI NGHỊ</a:t>
              </a:r>
            </a:p>
          </p:txBody>
        </p:sp>
      </p:grpSp>
      <p:sp>
        <p:nvSpPr>
          <p:cNvPr id="65" name="TextBox 64">
            <a:extLst>
              <a:ext uri="{FF2B5EF4-FFF2-40B4-BE49-F238E27FC236}">
                <a16:creationId xmlns:a16="http://schemas.microsoft.com/office/drawing/2014/main" id="{CC418B42-E05F-48D7-8DDB-F158BFCCFCF7}"/>
              </a:ext>
            </a:extLst>
          </p:cNvPr>
          <p:cNvSpPr txBox="1"/>
          <p:nvPr/>
        </p:nvSpPr>
        <p:spPr>
          <a:xfrm>
            <a:off x="768651" y="4952313"/>
            <a:ext cx="3497734" cy="830997"/>
          </a:xfrm>
          <a:prstGeom prst="rect">
            <a:avLst/>
          </a:prstGeom>
          <a:noFill/>
        </p:spPr>
        <p:txBody>
          <a:bodyPr wrap="square">
            <a:spAutoFit/>
          </a:bodyPr>
          <a:lstStyle/>
          <a:p>
            <a:pPr algn="ct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Ban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Chấp</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hành</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b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b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Trung</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ương</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Đảng</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b="1" dirty="0">
              <a:solidFill>
                <a:schemeClr val="bg1"/>
              </a:solidFill>
              <a:latin typeface="Segoe UI" panose="020B0502040204020203" pitchFamily="34" charset="0"/>
              <a:cs typeface="Segoe UI" panose="020B0502040204020203" pitchFamily="34" charset="0"/>
            </a:endParaRPr>
          </a:p>
        </p:txBody>
      </p:sp>
      <p:sp>
        <p:nvSpPr>
          <p:cNvPr id="71" name="Graphic 4">
            <a:extLst>
              <a:ext uri="{FF2B5EF4-FFF2-40B4-BE49-F238E27FC236}">
                <a16:creationId xmlns:a16="http://schemas.microsoft.com/office/drawing/2014/main" id="{3AAA61C5-7D32-4D74-A9A1-DE3EB6E45ECB}"/>
              </a:ext>
            </a:extLst>
          </p:cNvPr>
          <p:cNvSpPr/>
          <p:nvPr/>
        </p:nvSpPr>
        <p:spPr>
          <a:xfrm flipH="1">
            <a:off x="6105263" y="4585403"/>
            <a:ext cx="4222778" cy="3872868"/>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rgbClr val="C00000"/>
          </a:solidFill>
          <a:ln w="9525" cap="flat">
            <a:noFill/>
            <a:prstDash val="solid"/>
            <a:miter/>
          </a:ln>
        </p:spPr>
        <p:txBody>
          <a:bodyPr rtlCol="0" anchor="ctr"/>
          <a:lstStyle/>
          <a:p>
            <a:endParaRPr lang="en-US" dirty="0"/>
          </a:p>
        </p:txBody>
      </p:sp>
      <p:sp>
        <p:nvSpPr>
          <p:cNvPr id="72" name="Left Brace 71">
            <a:extLst>
              <a:ext uri="{FF2B5EF4-FFF2-40B4-BE49-F238E27FC236}">
                <a16:creationId xmlns:a16="http://schemas.microsoft.com/office/drawing/2014/main" id="{96152A74-902B-49CE-87CF-2E4E2F5B7F79}"/>
              </a:ext>
            </a:extLst>
          </p:cNvPr>
          <p:cNvSpPr/>
          <p:nvPr/>
        </p:nvSpPr>
        <p:spPr>
          <a:xfrm rot="10800000">
            <a:off x="4454514" y="5295900"/>
            <a:ext cx="1952731" cy="2172871"/>
          </a:xfrm>
          <a:prstGeom prst="leftBrace">
            <a:avLst>
              <a:gd name="adj1" fmla="val 358"/>
              <a:gd name="adj2" fmla="val 49361"/>
            </a:avLst>
          </a:prstGeom>
          <a:ln w="38100">
            <a:solidFill>
              <a:srgbClr val="C00000"/>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VN" sz="600">
              <a:solidFill>
                <a:srgbClr val="C00000"/>
              </a:solidFill>
            </a:endParaRPr>
          </a:p>
        </p:txBody>
      </p:sp>
      <p:sp>
        <p:nvSpPr>
          <p:cNvPr id="75" name="직사각형 113">
            <a:extLst>
              <a:ext uri="{FF2B5EF4-FFF2-40B4-BE49-F238E27FC236}">
                <a16:creationId xmlns:a16="http://schemas.microsoft.com/office/drawing/2014/main" id="{7420155A-C939-43D8-A69E-AD2FB66A2DA5}"/>
              </a:ext>
            </a:extLst>
          </p:cNvPr>
          <p:cNvSpPr>
            <a:spLocks noChangeArrowheads="1"/>
          </p:cNvSpPr>
          <p:nvPr/>
        </p:nvSpPr>
        <p:spPr bwMode="auto">
          <a:xfrm>
            <a:off x="6659950" y="5498227"/>
            <a:ext cx="3048001" cy="2139047"/>
          </a:xfrm>
          <a:prstGeom prst="rect">
            <a:avLst/>
          </a:prstGeom>
          <a:solidFill>
            <a:srgbClr val="C00000"/>
          </a:solid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spcBef>
                <a:spcPts val="300"/>
              </a:spcBef>
              <a:spcAft>
                <a:spcPts val="300"/>
              </a:spcAft>
            </a:pPr>
            <a:r>
              <a:rPr lang="en-US" sz="2200" b="1" dirty="0" err="1">
                <a:solidFill>
                  <a:schemeClr val="bg1"/>
                </a:solidFill>
                <a:latin typeface="Segoe UI" panose="020B0502040204020203" pitchFamily="34" charset="0"/>
                <a:cs typeface="Segoe UI" panose="020B0502040204020203" pitchFamily="34" charset="0"/>
              </a:rPr>
              <a:t>Đặc</a:t>
            </a:r>
            <a:r>
              <a:rPr lang="en-US" sz="2200" b="1" dirty="0">
                <a:solidFill>
                  <a:schemeClr val="bg1"/>
                </a:solidFill>
                <a:latin typeface="Segoe UI" panose="020B0502040204020203" pitchFamily="34" charset="0"/>
                <a:cs typeface="Segoe UI" panose="020B0502040204020203" pitchFamily="34" charset="0"/>
              </a:rPr>
              <a:t> </a:t>
            </a:r>
            <a:r>
              <a:rPr lang="en-US" sz="2200" b="1" dirty="0" err="1">
                <a:solidFill>
                  <a:schemeClr val="bg1"/>
                </a:solidFill>
                <a:latin typeface="Segoe UI" panose="020B0502040204020203" pitchFamily="34" charset="0"/>
                <a:cs typeface="Segoe UI" panose="020B0502040204020203" pitchFamily="34" charset="0"/>
              </a:rPr>
              <a:t>biệt</a:t>
            </a:r>
            <a:r>
              <a:rPr lang="en-US" sz="2200" b="1" dirty="0">
                <a:solidFill>
                  <a:schemeClr val="bg1"/>
                </a:solidFill>
                <a:latin typeface="Segoe UI" panose="020B0502040204020203" pitchFamily="34" charset="0"/>
                <a:cs typeface="Segoe UI" panose="020B0502040204020203" pitchFamily="34" charset="0"/>
              </a:rPr>
              <a:t> </a:t>
            </a:r>
            <a:br>
              <a:rPr lang="en-US" sz="2200" b="1" dirty="0">
                <a:solidFill>
                  <a:schemeClr val="bg1"/>
                </a:solidFill>
                <a:latin typeface="Segoe UI" panose="020B0502040204020203" pitchFamily="34" charset="0"/>
                <a:cs typeface="Segoe UI" panose="020B0502040204020203" pitchFamily="34" charset="0"/>
              </a:rPr>
            </a:br>
            <a:r>
              <a:rPr lang="en-US" sz="2200" b="1" dirty="0" err="1">
                <a:solidFill>
                  <a:schemeClr val="bg1"/>
                </a:solidFill>
                <a:latin typeface="Segoe UI" panose="020B0502040204020203" pitchFamily="34" charset="0"/>
                <a:cs typeface="Segoe UI" panose="020B0502040204020203" pitchFamily="34" charset="0"/>
              </a:rPr>
              <a:t>Đồng</a:t>
            </a:r>
            <a:r>
              <a:rPr lang="en-US" sz="2200" b="1" dirty="0">
                <a:solidFill>
                  <a:schemeClr val="bg1"/>
                </a:solidFill>
                <a:latin typeface="Segoe UI" panose="020B0502040204020203" pitchFamily="34" charset="0"/>
                <a:cs typeface="Segoe UI" panose="020B0502040204020203" pitchFamily="34" charset="0"/>
              </a:rPr>
              <a:t> </a:t>
            </a:r>
            <a:r>
              <a:rPr lang="en-US" sz="2200" b="1" dirty="0" err="1">
                <a:solidFill>
                  <a:schemeClr val="bg1"/>
                </a:solidFill>
                <a:latin typeface="Segoe UI" panose="020B0502040204020203" pitchFamily="34" charset="0"/>
                <a:cs typeface="Segoe UI" panose="020B0502040204020203" pitchFamily="34" charset="0"/>
              </a:rPr>
              <a:t>chí</a:t>
            </a:r>
            <a:r>
              <a:rPr lang="en-US" sz="2200" b="1" dirty="0">
                <a:solidFill>
                  <a:schemeClr val="bg1"/>
                </a:solidFill>
                <a:latin typeface="Segoe UI" panose="020B0502040204020203" pitchFamily="34" charset="0"/>
                <a:cs typeface="Segoe UI" panose="020B0502040204020203" pitchFamily="34" charset="0"/>
              </a:rPr>
              <a:t> </a:t>
            </a:r>
            <a:r>
              <a:rPr lang="en-US" sz="2200" b="1" dirty="0" err="1">
                <a:solidFill>
                  <a:schemeClr val="bg1"/>
                </a:solidFill>
                <a:latin typeface="Segoe UI" panose="020B0502040204020203" pitchFamily="34" charset="0"/>
                <a:cs typeface="Segoe UI" panose="020B0502040204020203" pitchFamily="34" charset="0"/>
              </a:rPr>
              <a:t>Tổng</a:t>
            </a:r>
            <a:r>
              <a:rPr lang="en-US" sz="2200" b="1" dirty="0">
                <a:solidFill>
                  <a:schemeClr val="bg1"/>
                </a:solidFill>
                <a:latin typeface="Segoe UI" panose="020B0502040204020203" pitchFamily="34" charset="0"/>
                <a:cs typeface="Segoe UI" panose="020B0502040204020203" pitchFamily="34" charset="0"/>
              </a:rPr>
              <a:t> </a:t>
            </a:r>
            <a:r>
              <a:rPr lang="en-US" sz="2200" b="1" dirty="0" err="1">
                <a:solidFill>
                  <a:schemeClr val="bg1"/>
                </a:solidFill>
                <a:latin typeface="Segoe UI" panose="020B0502040204020203" pitchFamily="34" charset="0"/>
                <a:cs typeface="Segoe UI" panose="020B0502040204020203" pitchFamily="34" charset="0"/>
              </a:rPr>
              <a:t>Bí</a:t>
            </a:r>
            <a:r>
              <a:rPr lang="en-US" sz="2200" b="1" dirty="0">
                <a:solidFill>
                  <a:schemeClr val="bg1"/>
                </a:solidFill>
                <a:latin typeface="Segoe UI" panose="020B0502040204020203" pitchFamily="34" charset="0"/>
                <a:cs typeface="Segoe UI" panose="020B0502040204020203" pitchFamily="34" charset="0"/>
              </a:rPr>
              <a:t> </a:t>
            </a:r>
            <a:r>
              <a:rPr lang="en-US" sz="2200" b="1" dirty="0" err="1">
                <a:solidFill>
                  <a:schemeClr val="bg1"/>
                </a:solidFill>
                <a:latin typeface="Segoe UI" panose="020B0502040204020203" pitchFamily="34" charset="0"/>
                <a:cs typeface="Segoe UI" panose="020B0502040204020203" pitchFamily="34" charset="0"/>
              </a:rPr>
              <a:t>thư</a:t>
            </a:r>
            <a:r>
              <a:rPr lang="en-US" sz="2200" b="1" dirty="0">
                <a:solidFill>
                  <a:schemeClr val="bg1"/>
                </a:solidFill>
                <a:latin typeface="Segoe UI" panose="020B0502040204020203" pitchFamily="34" charset="0"/>
                <a:cs typeface="Segoe UI" panose="020B0502040204020203" pitchFamily="34" charset="0"/>
              </a:rPr>
              <a:t> </a:t>
            </a:r>
            <a:r>
              <a:rPr lang="en-US" sz="2400" b="1" dirty="0" err="1">
                <a:solidFill>
                  <a:schemeClr val="bg1"/>
                </a:solidFill>
                <a:latin typeface="Segoe UI" panose="020B0502040204020203" pitchFamily="34" charset="0"/>
                <a:cs typeface="Segoe UI" panose="020B0502040204020203" pitchFamily="34" charset="0"/>
              </a:rPr>
              <a:t>Tô</a:t>
            </a:r>
            <a:r>
              <a:rPr lang="en-US" sz="2400" b="1" dirty="0">
                <a:solidFill>
                  <a:schemeClr val="bg1"/>
                </a:solidFill>
                <a:latin typeface="Segoe UI" panose="020B0502040204020203" pitchFamily="34" charset="0"/>
                <a:cs typeface="Segoe UI" panose="020B0502040204020203" pitchFamily="34" charset="0"/>
              </a:rPr>
              <a:t> </a:t>
            </a:r>
            <a:r>
              <a:rPr lang="en-US" sz="2400" b="1" dirty="0" err="1">
                <a:solidFill>
                  <a:schemeClr val="bg1"/>
                </a:solidFill>
                <a:latin typeface="Segoe UI" panose="020B0502040204020203" pitchFamily="34" charset="0"/>
                <a:cs typeface="Segoe UI" panose="020B0502040204020203" pitchFamily="34" charset="0"/>
              </a:rPr>
              <a:t>Lâm</a:t>
            </a:r>
            <a:endParaRPr lang="en-US" sz="2200" b="1" dirty="0">
              <a:solidFill>
                <a:schemeClr val="bg1"/>
              </a:solidFill>
              <a:latin typeface="Segoe UI" panose="020B0502040204020203" pitchFamily="34" charset="0"/>
              <a:cs typeface="Segoe UI" panose="020B0502040204020203" pitchFamily="34" charset="0"/>
            </a:endParaRPr>
          </a:p>
          <a:p>
            <a:pPr algn="ctr">
              <a:spcBef>
                <a:spcPts val="300"/>
              </a:spcBef>
              <a:spcAft>
                <a:spcPts val="300"/>
              </a:spcAft>
            </a:pPr>
            <a:r>
              <a:rPr lang="en-US" sz="3600" b="1"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16</a:t>
            </a:r>
            <a:r>
              <a:rPr lang="en-US" sz="3600" b="1" dirty="0">
                <a:solidFill>
                  <a:srgbClr val="FFFF00"/>
                </a:solidFill>
                <a:latin typeface="Segoe UI" panose="020B0502040204020203" pitchFamily="34" charset="0"/>
                <a:cs typeface="Segoe UI" panose="020B0502040204020203" pitchFamily="34" charset="0"/>
              </a:rPr>
              <a:t> CUỘC </a:t>
            </a:r>
            <a:br>
              <a:rPr lang="en-US" sz="2800" b="1" dirty="0">
                <a:solidFill>
                  <a:schemeClr val="bg1">
                    <a:lumMod val="95000"/>
                  </a:schemeClr>
                </a:solidFill>
                <a:latin typeface="Segoe UI" panose="020B0502040204020203" pitchFamily="34" charset="0"/>
                <a:cs typeface="Segoe UI" panose="020B0502040204020203" pitchFamily="34" charset="0"/>
              </a:rPr>
            </a:br>
            <a:r>
              <a:rPr lang="en-US" sz="2400" b="1" dirty="0" err="1">
                <a:solidFill>
                  <a:schemeClr val="bg1"/>
                </a:solidFill>
                <a:latin typeface="Segoe UI" panose="020B0502040204020203" pitchFamily="34" charset="0"/>
                <a:cs typeface="Segoe UI" panose="020B0502040204020203" pitchFamily="34" charset="0"/>
              </a:rPr>
              <a:t>làm</a:t>
            </a:r>
            <a:r>
              <a:rPr lang="en-US" sz="2400" b="1" dirty="0">
                <a:solidFill>
                  <a:schemeClr val="bg1"/>
                </a:solidFill>
                <a:latin typeface="Segoe UI" panose="020B0502040204020203" pitchFamily="34" charset="0"/>
                <a:cs typeface="Segoe UI" panose="020B0502040204020203" pitchFamily="34" charset="0"/>
              </a:rPr>
              <a:t> </a:t>
            </a:r>
            <a:r>
              <a:rPr lang="en-US" sz="2400" b="1" dirty="0" err="1">
                <a:solidFill>
                  <a:schemeClr val="bg1"/>
                </a:solidFill>
                <a:latin typeface="Segoe UI" panose="020B0502040204020203" pitchFamily="34" charset="0"/>
                <a:cs typeface="Segoe UI" panose="020B0502040204020203" pitchFamily="34" charset="0"/>
              </a:rPr>
              <a:t>việc</a:t>
            </a:r>
            <a:r>
              <a:rPr lang="en-US" sz="2400" b="1" dirty="0">
                <a:solidFill>
                  <a:schemeClr val="bg1"/>
                </a:solidFill>
                <a:latin typeface="Segoe UI" panose="020B0502040204020203" pitchFamily="34" charset="0"/>
                <a:cs typeface="Segoe UI" panose="020B0502040204020203" pitchFamily="34" charset="0"/>
              </a:rPr>
              <a:t> </a:t>
            </a:r>
            <a:r>
              <a:rPr lang="en-US" sz="2400" b="1" dirty="0" err="1">
                <a:solidFill>
                  <a:schemeClr val="bg1"/>
                </a:solidFill>
                <a:latin typeface="Segoe UI" panose="020B0502040204020203" pitchFamily="34" charset="0"/>
                <a:cs typeface="Segoe UI" panose="020B0502040204020203" pitchFamily="34" charset="0"/>
              </a:rPr>
              <a:t>trực</a:t>
            </a:r>
            <a:r>
              <a:rPr lang="en-US" sz="2400" b="1" dirty="0">
                <a:solidFill>
                  <a:schemeClr val="bg1"/>
                </a:solidFill>
                <a:latin typeface="Segoe UI" panose="020B0502040204020203" pitchFamily="34" charset="0"/>
                <a:cs typeface="Segoe UI" panose="020B0502040204020203" pitchFamily="34" charset="0"/>
              </a:rPr>
              <a:t> </a:t>
            </a:r>
            <a:r>
              <a:rPr lang="en-US" sz="2400" b="1" dirty="0" err="1">
                <a:solidFill>
                  <a:schemeClr val="bg1"/>
                </a:solidFill>
                <a:latin typeface="Segoe UI" panose="020B0502040204020203" pitchFamily="34" charset="0"/>
                <a:cs typeface="Segoe UI" panose="020B0502040204020203" pitchFamily="34" charset="0"/>
              </a:rPr>
              <a:t>tiếp</a:t>
            </a:r>
            <a:endParaRPr lang="en-US" sz="2800" b="1" dirty="0">
              <a:solidFill>
                <a:schemeClr val="bg1"/>
              </a:solidFill>
              <a:latin typeface="Segoe UI" panose="020B0502040204020203" pitchFamily="34" charset="0"/>
              <a:cs typeface="Segoe UI" panose="020B0502040204020203" pitchFamily="34" charset="0"/>
            </a:endParaRPr>
          </a:p>
        </p:txBody>
      </p:sp>
      <p:sp>
        <p:nvSpPr>
          <p:cNvPr id="76" name="Rectangle 9">
            <a:extLst>
              <a:ext uri="{FF2B5EF4-FFF2-40B4-BE49-F238E27FC236}">
                <a16:creationId xmlns:a16="http://schemas.microsoft.com/office/drawing/2014/main" id="{8CDC0CFE-E53B-4DFB-BD57-23D9A40DE35D}"/>
              </a:ext>
            </a:extLst>
          </p:cNvPr>
          <p:cNvSpPr/>
          <p:nvPr/>
        </p:nvSpPr>
        <p:spPr>
          <a:xfrm>
            <a:off x="11573648" y="6786970"/>
            <a:ext cx="734265" cy="60143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7" name="Freeform: Shape 76">
            <a:extLst>
              <a:ext uri="{FF2B5EF4-FFF2-40B4-BE49-F238E27FC236}">
                <a16:creationId xmlns:a16="http://schemas.microsoft.com/office/drawing/2014/main" id="{EEAE3F00-91A8-4719-8D14-F03CCC463DD0}"/>
              </a:ext>
            </a:extLst>
          </p:cNvPr>
          <p:cNvSpPr/>
          <p:nvPr/>
        </p:nvSpPr>
        <p:spPr>
          <a:xfrm>
            <a:off x="13599024" y="4910274"/>
            <a:ext cx="3164976" cy="3095927"/>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solidFill>
            <a:srgbClr val="FFC000"/>
          </a:solidFill>
          <a:ln w="5155" cap="flat">
            <a:noFill/>
            <a:prstDash val="solid"/>
            <a:miter/>
          </a:ln>
        </p:spPr>
        <p:txBody>
          <a:bodyPr rtlCol="0" anchor="ctr"/>
          <a:lstStyle/>
          <a:p>
            <a:endParaRPr lang="en-US" dirty="0"/>
          </a:p>
        </p:txBody>
      </p:sp>
      <p:graphicFrame>
        <p:nvGraphicFramePr>
          <p:cNvPr id="79" name="Chart 78">
            <a:extLst>
              <a:ext uri="{FF2B5EF4-FFF2-40B4-BE49-F238E27FC236}">
                <a16:creationId xmlns:a16="http://schemas.microsoft.com/office/drawing/2014/main" id="{02320EB4-D12F-4AF2-814F-372F5815BBC9}"/>
              </a:ext>
            </a:extLst>
          </p:cNvPr>
          <p:cNvGraphicFramePr/>
          <p:nvPr>
            <p:extLst>
              <p:ext uri="{D42A27DB-BD31-4B8C-83A1-F6EECF244321}">
                <p14:modId xmlns:p14="http://schemas.microsoft.com/office/powerpoint/2010/main" val="2485476003"/>
              </p:ext>
            </p:extLst>
          </p:nvPr>
        </p:nvGraphicFramePr>
        <p:xfrm>
          <a:off x="14167795" y="5476029"/>
          <a:ext cx="2080056" cy="2161245"/>
        </p:xfrm>
        <a:graphic>
          <a:graphicData uri="http://schemas.openxmlformats.org/drawingml/2006/chart">
            <c:chart xmlns:c="http://schemas.openxmlformats.org/drawingml/2006/chart" xmlns:r="http://schemas.openxmlformats.org/officeDocument/2006/relationships" r:id="rId7"/>
          </a:graphicData>
        </a:graphic>
      </p:graphicFrame>
      <p:cxnSp>
        <p:nvCxnSpPr>
          <p:cNvPr id="81" name="직선 연결선 2">
            <a:extLst>
              <a:ext uri="{FF2B5EF4-FFF2-40B4-BE49-F238E27FC236}">
                <a16:creationId xmlns:a16="http://schemas.microsoft.com/office/drawing/2014/main" id="{6FDB5C5E-586C-49A7-9585-FD32A86DCA01}"/>
              </a:ext>
            </a:extLst>
          </p:cNvPr>
          <p:cNvCxnSpPr>
            <a:cxnSpLocks/>
          </p:cNvCxnSpPr>
          <p:nvPr/>
        </p:nvCxnSpPr>
        <p:spPr>
          <a:xfrm flipV="1">
            <a:off x="10485375" y="6556651"/>
            <a:ext cx="2825665" cy="11100"/>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C2A84060-3D73-428D-A5BC-03FB77F8B7C9}"/>
              </a:ext>
            </a:extLst>
          </p:cNvPr>
          <p:cNvPicPr>
            <a:picLocks noChangeAspect="1"/>
          </p:cNvPicPr>
          <p:nvPr/>
        </p:nvPicPr>
        <p:blipFill>
          <a:blip r:embed="rId8"/>
          <a:stretch>
            <a:fillRect/>
          </a:stretch>
        </p:blipFill>
        <p:spPr>
          <a:xfrm>
            <a:off x="14325600" y="38100"/>
            <a:ext cx="3880012" cy="452304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3" name="TextBox 82">
            <a:extLst>
              <a:ext uri="{FF2B5EF4-FFF2-40B4-BE49-F238E27FC236}">
                <a16:creationId xmlns:a16="http://schemas.microsoft.com/office/drawing/2014/main" id="{B6CDEF37-7B4D-44AC-BB13-306537B7DECE}"/>
              </a:ext>
            </a:extLst>
          </p:cNvPr>
          <p:cNvSpPr txBox="1"/>
          <p:nvPr/>
        </p:nvSpPr>
        <p:spPr>
          <a:xfrm>
            <a:off x="9866486" y="4038566"/>
            <a:ext cx="4082501" cy="2031325"/>
          </a:xfrm>
          <a:prstGeom prst="rect">
            <a:avLst/>
          </a:prstGeom>
          <a:noFill/>
        </p:spPr>
        <p:txBody>
          <a:bodyPr wrap="square">
            <a:spAutoFit/>
          </a:bodyPr>
          <a:lstStyle/>
          <a:p>
            <a:pPr algn="ctr"/>
            <a:r>
              <a:rPr lang="en-US" sz="1800" b="1" dirty="0" err="1">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Đồng</a:t>
            </a:r>
            <a:r>
              <a:rPr lang="en-US" sz="1800" b="1"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chí</a:t>
            </a:r>
            <a:r>
              <a:rPr lang="en-US" sz="1800" b="1"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Tổng</a:t>
            </a:r>
            <a:r>
              <a:rPr lang="en-US" sz="1800" b="1"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Bí</a:t>
            </a:r>
            <a:r>
              <a:rPr lang="en-US" sz="1800" b="1"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thư</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br>
              <a:rPr lang="en-US" sz="1800" dirty="0">
                <a:effectLst/>
                <a:latin typeface="Segoe UI" panose="020B0502040204020203" pitchFamily="34" charset="0"/>
                <a:ea typeface="Times New Roman" panose="02020603050405020304" pitchFamily="18" charset="0"/>
                <a:cs typeface="Segoe UI" panose="020B0502040204020203" pitchFamily="34" charset="0"/>
              </a:rPr>
            </a:br>
            <a:r>
              <a:rPr lang="en-US" sz="1800" dirty="0" err="1">
                <a:effectLst/>
                <a:latin typeface="Segoe UI" panose="020B0502040204020203" pitchFamily="34" charset="0"/>
                <a:ea typeface="Times New Roman" panose="02020603050405020304" pitchFamily="18" charset="0"/>
                <a:cs typeface="Segoe UI" panose="020B0502040204020203" pitchFamily="34" charset="0"/>
              </a:rPr>
              <a:t>với</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vai</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trò</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Trưởng</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Tiểu</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ban </a:t>
            </a:r>
            <a:br>
              <a:rPr lang="en-US" sz="1800" b="1" dirty="0">
                <a:effectLst/>
                <a:latin typeface="Segoe UI" panose="020B0502040204020203" pitchFamily="34" charset="0"/>
                <a:ea typeface="Times New Roman" panose="02020603050405020304" pitchFamily="18" charset="0"/>
                <a:cs typeface="Segoe UI" panose="020B0502040204020203" pitchFamily="34" charset="0"/>
              </a:rPr>
            </a:b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Văn</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kiện</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và</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Tiểu</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ban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Nhân</a:t>
            </a:r>
            <a:r>
              <a:rPr lang="en-US" sz="1800" b="1"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b="1" dirty="0" err="1">
                <a:effectLst/>
                <a:latin typeface="Segoe UI" panose="020B0502040204020203" pitchFamily="34" charset="0"/>
                <a:ea typeface="Times New Roman" panose="02020603050405020304" pitchFamily="18" charset="0"/>
                <a:cs typeface="Segoe UI" panose="020B0502040204020203" pitchFamily="34" charset="0"/>
              </a:rPr>
              <a:t>sự</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br>
              <a:rPr lang="en-US" sz="1800" dirty="0">
                <a:effectLst/>
                <a:latin typeface="Segoe UI" panose="020B0502040204020203" pitchFamily="34" charset="0"/>
                <a:ea typeface="Times New Roman" panose="02020603050405020304" pitchFamily="18" charset="0"/>
                <a:cs typeface="Segoe UI" panose="020B0502040204020203" pitchFamily="34" charset="0"/>
              </a:rPr>
            </a:br>
            <a:r>
              <a:rPr lang="en-US" sz="1800" err="1">
                <a:effectLst/>
                <a:latin typeface="Segoe UI" panose="020B0502040204020203" pitchFamily="34" charset="0"/>
                <a:ea typeface="Times New Roman" panose="02020603050405020304" pitchFamily="18" charset="0"/>
                <a:cs typeface="Segoe UI" panose="020B0502040204020203" pitchFamily="34" charset="0"/>
              </a:rPr>
              <a:t>đã</a:t>
            </a:r>
            <a:r>
              <a:rPr lang="en-US" sz="1800">
                <a:effectLst/>
                <a:latin typeface="Segoe UI" panose="020B0502040204020203" pitchFamily="34" charset="0"/>
                <a:ea typeface="Times New Roman" panose="02020603050405020304" pitchFamily="18" charset="0"/>
                <a:cs typeface="Segoe UI" panose="020B0502040204020203" pitchFamily="34" charset="0"/>
              </a:rPr>
              <a:t> có các bài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viết</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và</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phát</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biểu</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br>
              <a:rPr lang="en-US" sz="1800" dirty="0">
                <a:effectLst/>
                <a:latin typeface="Segoe UI" panose="020B0502040204020203" pitchFamily="34" charset="0"/>
                <a:ea typeface="Times New Roman" panose="02020603050405020304" pitchFamily="18" charset="0"/>
                <a:cs typeface="Segoe UI" panose="020B0502040204020203" pitchFamily="34" charset="0"/>
              </a:rPr>
            </a:br>
            <a:r>
              <a:rPr lang="en-US" sz="1800" dirty="0" err="1">
                <a:effectLst/>
                <a:latin typeface="Segoe UI" panose="020B0502040204020203" pitchFamily="34" charset="0"/>
                <a:ea typeface="Times New Roman" panose="02020603050405020304" pitchFamily="18" charset="0"/>
                <a:cs typeface="Segoe UI" panose="020B0502040204020203" pitchFamily="34" charset="0"/>
              </a:rPr>
              <a:t>quan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trọng</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góp</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phần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hoàn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thiện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quan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điểm</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định</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hướng</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chiến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lược</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br>
              <a:rPr lang="en-US" sz="1800" dirty="0">
                <a:effectLst/>
                <a:latin typeface="Segoe UI" panose="020B0502040204020203" pitchFamily="34" charset="0"/>
                <a:ea typeface="Times New Roman" panose="02020603050405020304" pitchFamily="18" charset="0"/>
                <a:cs typeface="Segoe UI" panose="020B0502040204020203" pitchFamily="34" charset="0"/>
              </a:rPr>
            </a:br>
            <a:r>
              <a:rPr lang="en-US" sz="1800" dirty="0" err="1">
                <a:effectLst/>
                <a:latin typeface="Segoe UI" panose="020B0502040204020203" pitchFamily="34" charset="0"/>
                <a:ea typeface="Times New Roman" panose="02020603050405020304" pitchFamily="18" charset="0"/>
                <a:cs typeface="Segoe UI" panose="020B0502040204020203" pitchFamily="34" charset="0"/>
              </a:rPr>
              <a:t>đổi</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mới</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trong</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kỷ</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nguyên</a:t>
            </a:r>
            <a:r>
              <a:rPr lang="en-US" sz="1800" dirty="0">
                <a:effectLst/>
                <a:latin typeface="Segoe UI" panose="020B0502040204020203" pitchFamily="34" charset="0"/>
                <a:ea typeface="Times New Roman" panose="02020603050405020304" pitchFamily="18" charset="0"/>
                <a:cs typeface="Segoe UI" panose="020B0502040204020203" pitchFamily="34" charset="0"/>
              </a:rPr>
              <a:t> </a:t>
            </a:r>
            <a:r>
              <a:rPr lang="en-US" sz="1800" dirty="0" err="1">
                <a:effectLst/>
                <a:latin typeface="Segoe UI" panose="020B0502040204020203" pitchFamily="34" charset="0"/>
                <a:ea typeface="Times New Roman" panose="02020603050405020304" pitchFamily="18" charset="0"/>
                <a:cs typeface="Segoe UI" panose="020B0502040204020203" pitchFamily="34" charset="0"/>
              </a:rPr>
              <a:t>mới</a:t>
            </a:r>
            <a:endParaRPr lang="en-US" dirty="0">
              <a:latin typeface="Segoe UI" panose="020B0502040204020203" pitchFamily="34" charset="0"/>
              <a:cs typeface="Segoe UI" panose="020B0502040204020203" pitchFamily="34" charset="0"/>
            </a:endParaRPr>
          </a:p>
        </p:txBody>
      </p:sp>
      <p:grpSp>
        <p:nvGrpSpPr>
          <p:cNvPr id="84" name="그룹 73">
            <a:extLst>
              <a:ext uri="{FF2B5EF4-FFF2-40B4-BE49-F238E27FC236}">
                <a16:creationId xmlns:a16="http://schemas.microsoft.com/office/drawing/2014/main" id="{6C8C5F20-40ED-40B0-86DA-DE13366F7F1F}"/>
              </a:ext>
            </a:extLst>
          </p:cNvPr>
          <p:cNvGrpSpPr/>
          <p:nvPr/>
        </p:nvGrpSpPr>
        <p:grpSpPr>
          <a:xfrm>
            <a:off x="625087" y="6809983"/>
            <a:ext cx="3810682" cy="1845170"/>
            <a:chOff x="5108723" y="3992479"/>
            <a:chExt cx="2059258" cy="915113"/>
          </a:xfrm>
          <a:solidFill>
            <a:srgbClr val="C00000"/>
          </a:solidFill>
        </p:grpSpPr>
        <p:sp>
          <p:nvSpPr>
            <p:cNvPr id="85" name="Rectangle 16">
              <a:extLst>
                <a:ext uri="{FF2B5EF4-FFF2-40B4-BE49-F238E27FC236}">
                  <a16:creationId xmlns:a16="http://schemas.microsoft.com/office/drawing/2014/main" id="{4A442281-3419-487E-BE2A-C34E75FB48F2}"/>
                </a:ext>
              </a:extLst>
            </p:cNvPr>
            <p:cNvSpPr/>
            <p:nvPr/>
          </p:nvSpPr>
          <p:spPr>
            <a:xfrm>
              <a:off x="5108723" y="3992479"/>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86" name="Rectangle 17">
              <a:extLst>
                <a:ext uri="{FF2B5EF4-FFF2-40B4-BE49-F238E27FC236}">
                  <a16:creationId xmlns:a16="http://schemas.microsoft.com/office/drawing/2014/main" id="{D33897B4-ED2D-41DC-B413-F6525795CA5D}"/>
                </a:ext>
              </a:extLst>
            </p:cNvPr>
            <p:cNvSpPr/>
            <p:nvPr/>
          </p:nvSpPr>
          <p:spPr>
            <a:xfrm rot="5400000">
              <a:off x="5753679" y="3484965"/>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87" name="직사각형 113">
              <a:extLst>
                <a:ext uri="{FF2B5EF4-FFF2-40B4-BE49-F238E27FC236}">
                  <a16:creationId xmlns:a16="http://schemas.microsoft.com/office/drawing/2014/main" id="{3198E371-69A3-4A58-8FBB-1626638882B5}"/>
                </a:ext>
              </a:extLst>
            </p:cNvPr>
            <p:cNvSpPr>
              <a:spLocks noChangeArrowheads="1"/>
            </p:cNvSpPr>
            <p:nvPr/>
          </p:nvSpPr>
          <p:spPr bwMode="auto">
            <a:xfrm>
              <a:off x="5147652" y="4066647"/>
              <a:ext cx="1987662" cy="290019"/>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3200" b="1"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14</a:t>
              </a:r>
              <a:r>
                <a:rPr lang="en-US" sz="3200" b="1" dirty="0">
                  <a:solidFill>
                    <a:srgbClr val="FFFF00"/>
                  </a:solidFill>
                  <a:latin typeface="Segoe UI" panose="020B0502040204020203" pitchFamily="34" charset="0"/>
                  <a:cs typeface="Segoe UI" panose="020B0502040204020203" pitchFamily="34" charset="0"/>
                </a:rPr>
                <a:t> CUỘC HỌP</a:t>
              </a:r>
            </a:p>
          </p:txBody>
        </p:sp>
      </p:grpSp>
      <p:sp>
        <p:nvSpPr>
          <p:cNvPr id="88" name="TextBox 87">
            <a:extLst>
              <a:ext uri="{FF2B5EF4-FFF2-40B4-BE49-F238E27FC236}">
                <a16:creationId xmlns:a16="http://schemas.microsoft.com/office/drawing/2014/main" id="{FD48C62C-5CBC-46CE-9C94-15217F12B31A}"/>
              </a:ext>
            </a:extLst>
          </p:cNvPr>
          <p:cNvSpPr txBox="1"/>
          <p:nvPr/>
        </p:nvSpPr>
        <p:spPr>
          <a:xfrm>
            <a:off x="638942" y="7670218"/>
            <a:ext cx="3678193" cy="830997"/>
          </a:xfrm>
          <a:prstGeom prst="rect">
            <a:avLst/>
          </a:prstGeom>
          <a:noFill/>
        </p:spPr>
        <p:txBody>
          <a:bodyPr wrap="square">
            <a:spAutoFit/>
          </a:bodyPr>
          <a:lstStyle/>
          <a:p>
            <a:pPr algn="ct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Bộ</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Chính</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trị</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và</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b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b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Ban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Bí</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thư</a:t>
            </a:r>
            <a:r>
              <a:rPr lang="en-US" sz="2400" b="1"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2400" b="1" dirty="0">
              <a:solidFill>
                <a:schemeClr val="bg1"/>
              </a:solidFill>
              <a:latin typeface="Segoe UI" panose="020B0502040204020203" pitchFamily="34" charset="0"/>
              <a:cs typeface="Segoe UI" panose="020B0502040204020203" pitchFamily="34" charset="0"/>
            </a:endParaRPr>
          </a:p>
        </p:txBody>
      </p:sp>
      <p:sp>
        <p:nvSpPr>
          <p:cNvPr id="31" name="Freeform 13">
            <a:extLst>
              <a:ext uri="{FF2B5EF4-FFF2-40B4-BE49-F238E27FC236}">
                <a16:creationId xmlns:a16="http://schemas.microsoft.com/office/drawing/2014/main" id="{1274D415-672B-4B2D-9F4C-029AEE68223C}"/>
              </a:ext>
            </a:extLst>
          </p:cNvPr>
          <p:cNvSpPr/>
          <p:nvPr/>
        </p:nvSpPr>
        <p:spPr>
          <a:xfrm>
            <a:off x="111658" y="6949212"/>
            <a:ext cx="18124504"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sp>
      <p:pic>
        <p:nvPicPr>
          <p:cNvPr id="37" name="Picture 36" descr="A light in the dark&#10;&#10;AI-generated content may be incorrect.">
            <a:extLst>
              <a:ext uri="{FF2B5EF4-FFF2-40B4-BE49-F238E27FC236}">
                <a16:creationId xmlns:a16="http://schemas.microsoft.com/office/drawing/2014/main" id="{AFA4C220-D3C0-4CFE-A780-7587BA1A8039}"/>
              </a:ext>
            </a:extLst>
          </p:cNvPr>
          <p:cNvPicPr>
            <a:picLocks noChangeAspect="1"/>
          </p:cNvPicPr>
          <p:nvPr/>
        </p:nvPicPr>
        <p:blipFill>
          <a:blip r:embed="rId10" cstate="print">
            <a:extLst>
              <a:ext uri="{28A0092B-C50C-407E-A947-70E740481C1C}">
                <a14:useLocalDpi xmlns:a14="http://schemas.microsoft.com/office/drawing/2010/main" val="0"/>
              </a:ext>
            </a:extLst>
          </a:blip>
          <a:srcRect l="21495" r="21649"/>
          <a:stretch>
            <a:fillRect/>
          </a:stretch>
        </p:blipFill>
        <p:spPr>
          <a:xfrm rot="20535244">
            <a:off x="6939986" y="7405485"/>
            <a:ext cx="2205318" cy="2181802"/>
          </a:xfrm>
          <a:prstGeom prst="rect">
            <a:avLst/>
          </a:prstGeom>
        </p:spPr>
      </p:pic>
      <p:sp>
        <p:nvSpPr>
          <p:cNvPr id="2" name="Slide Number Placeholder 1"/>
          <p:cNvSpPr>
            <a:spLocks noGrp="1"/>
          </p:cNvSpPr>
          <p:nvPr>
            <p:ph type="sldNum" sz="quarter" idx="12"/>
          </p:nvPr>
        </p:nvSpPr>
        <p:spPr>
          <a:xfrm>
            <a:off x="15697200" y="9525391"/>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4</a:t>
            </a:fld>
            <a:endParaRPr lang="en-US" sz="1400" dirty="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163779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par>
                                <p:cTn id="14" presetID="14" presetClass="entr" presetSubtype="10" fill="hold"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randombar(horizontal)">
                                      <p:cBhvr>
                                        <p:cTn id="16" dur="500"/>
                                        <p:tgtEl>
                                          <p:spTgt spid="56"/>
                                        </p:tgtEl>
                                      </p:cBhvr>
                                    </p:animEffect>
                                  </p:childTnLst>
                                </p:cTn>
                              </p:par>
                              <p:par>
                                <p:cTn id="17" presetID="14" presetClass="entr" presetSubtype="1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randombar(horizontal)">
                                      <p:cBhvr>
                                        <p:cTn id="19" dur="500"/>
                                        <p:tgtEl>
                                          <p:spTgt spid="31"/>
                                        </p:tgtEl>
                                      </p:cBhvr>
                                    </p:animEffect>
                                  </p:childTnLst>
                                </p:cTn>
                              </p:par>
                              <p:par>
                                <p:cTn id="20" presetID="14" presetClass="entr" presetSubtype="1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down)">
                                      <p:cBhvr>
                                        <p:cTn id="27" dur="500"/>
                                        <p:tgtEl>
                                          <p:spTgt spid="7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wipe(down)">
                                      <p:cBhvr>
                                        <p:cTn id="30" dur="500"/>
                                        <p:tgtEl>
                                          <p:spTgt spid="65"/>
                                        </p:tgtEl>
                                      </p:cBhvr>
                                    </p:animEffect>
                                  </p:childTnLst>
                                </p:cTn>
                              </p:par>
                              <p:par>
                                <p:cTn id="31" presetID="22" presetClass="entr" presetSubtype="4" fill="hold" nodeType="with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wipe(down)">
                                      <p:cBhvr>
                                        <p:cTn id="33" dur="500"/>
                                        <p:tgtEl>
                                          <p:spTgt spid="6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88"/>
                                        </p:tgtEl>
                                        <p:attrNameLst>
                                          <p:attrName>style.visibility</p:attrName>
                                        </p:attrNameLst>
                                      </p:cBhvr>
                                      <p:to>
                                        <p:strVal val="visible"/>
                                      </p:to>
                                    </p:set>
                                    <p:animEffect transition="in" filter="wipe(down)">
                                      <p:cBhvr>
                                        <p:cTn id="38" dur="500"/>
                                        <p:tgtEl>
                                          <p:spTgt spid="88"/>
                                        </p:tgtEl>
                                      </p:cBhvr>
                                    </p:animEffect>
                                  </p:childTnLst>
                                </p:cTn>
                              </p:par>
                              <p:par>
                                <p:cTn id="39" presetID="22" presetClass="entr" presetSubtype="4" fill="hold" nodeType="withEffect">
                                  <p:stCondLst>
                                    <p:cond delay="0"/>
                                  </p:stCondLst>
                                  <p:childTnLst>
                                    <p:set>
                                      <p:cBhvr>
                                        <p:cTn id="40" dur="1" fill="hold">
                                          <p:stCondLst>
                                            <p:cond delay="0"/>
                                          </p:stCondLst>
                                        </p:cTn>
                                        <p:tgtEl>
                                          <p:spTgt spid="84"/>
                                        </p:tgtEl>
                                        <p:attrNameLst>
                                          <p:attrName>style.visibility</p:attrName>
                                        </p:attrNameLst>
                                      </p:cBhvr>
                                      <p:to>
                                        <p:strVal val="visible"/>
                                      </p:to>
                                    </p:set>
                                    <p:animEffect transition="in" filter="wipe(down)">
                                      <p:cBhvr>
                                        <p:cTn id="41" dur="500"/>
                                        <p:tgtEl>
                                          <p:spTgt spid="84"/>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randombar(horizontal)">
                                      <p:cBhvr>
                                        <p:cTn id="46" dur="500"/>
                                        <p:tgtEl>
                                          <p:spTgt spid="71"/>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75"/>
                                        </p:tgtEl>
                                        <p:attrNameLst>
                                          <p:attrName>style.visibility</p:attrName>
                                        </p:attrNameLst>
                                      </p:cBhvr>
                                      <p:to>
                                        <p:strVal val="visible"/>
                                      </p:to>
                                    </p:set>
                                    <p:animEffect transition="in" filter="randombar(horizontal)">
                                      <p:cBhvr>
                                        <p:cTn id="49" dur="500"/>
                                        <p:tgtEl>
                                          <p:spTgt spid="75"/>
                                        </p:tgtEl>
                                      </p:cBhvr>
                                    </p:animEffect>
                                  </p:childTnLst>
                                </p:cTn>
                              </p:par>
                              <p:par>
                                <p:cTn id="50" presetID="14" presetClass="entr" presetSubtype="1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randombar(horizontal)">
                                      <p:cBhvr>
                                        <p:cTn id="52" dur="500"/>
                                        <p:tgtEl>
                                          <p:spTgt spid="37"/>
                                        </p:tgtEl>
                                      </p:cBhvr>
                                    </p:animEffect>
                                  </p:childTnLst>
                                </p:cTn>
                              </p:par>
                              <p:par>
                                <p:cTn id="53" presetID="14" presetClass="entr" presetSubtype="10" fill="hold" nodeType="with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randombar(horizontal)">
                                      <p:cBhvr>
                                        <p:cTn id="55" dur="500"/>
                                        <p:tgtEl>
                                          <p:spTgt spid="59"/>
                                        </p:tgtEl>
                                      </p:cBhvr>
                                    </p:animEffect>
                                  </p:childTnLst>
                                </p:cTn>
                              </p:par>
                              <p:par>
                                <p:cTn id="56" presetID="14" presetClass="entr" presetSubtype="1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randombar(horizontal)">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83"/>
                                        </p:tgtEl>
                                        <p:attrNameLst>
                                          <p:attrName>style.visibility</p:attrName>
                                        </p:attrNameLst>
                                      </p:cBhvr>
                                      <p:to>
                                        <p:strVal val="visible"/>
                                      </p:to>
                                    </p:set>
                                    <p:animEffect transition="in" filter="circle(in)">
                                      <p:cBhvr>
                                        <p:cTn id="63" dur="2000"/>
                                        <p:tgtEl>
                                          <p:spTgt spid="83"/>
                                        </p:tgtEl>
                                      </p:cBhvr>
                                    </p:animEffect>
                                  </p:childTnLst>
                                </p:cTn>
                              </p:par>
                              <p:par>
                                <p:cTn id="64" presetID="6" presetClass="entr" presetSubtype="16" fill="hold" nodeType="withEffect">
                                  <p:stCondLst>
                                    <p:cond delay="0"/>
                                  </p:stCondLst>
                                  <p:childTnLst>
                                    <p:set>
                                      <p:cBhvr>
                                        <p:cTn id="65" dur="1" fill="hold">
                                          <p:stCondLst>
                                            <p:cond delay="0"/>
                                          </p:stCondLst>
                                        </p:cTn>
                                        <p:tgtEl>
                                          <p:spTgt spid="81"/>
                                        </p:tgtEl>
                                        <p:attrNameLst>
                                          <p:attrName>style.visibility</p:attrName>
                                        </p:attrNameLst>
                                      </p:cBhvr>
                                      <p:to>
                                        <p:strVal val="visible"/>
                                      </p:to>
                                    </p:set>
                                    <p:animEffect transition="in" filter="circle(in)">
                                      <p:cBhvr>
                                        <p:cTn id="66" dur="2000"/>
                                        <p:tgtEl>
                                          <p:spTgt spid="81"/>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76"/>
                                        </p:tgtEl>
                                        <p:attrNameLst>
                                          <p:attrName>style.visibility</p:attrName>
                                        </p:attrNameLst>
                                      </p:cBhvr>
                                      <p:to>
                                        <p:strVal val="visible"/>
                                      </p:to>
                                    </p:set>
                                    <p:animEffect transition="in" filter="circle(in)">
                                      <p:cBhvr>
                                        <p:cTn id="69" dur="2000"/>
                                        <p:tgtEl>
                                          <p:spTgt spid="76"/>
                                        </p:tgtEl>
                                      </p:cBhvr>
                                    </p:animEffect>
                                  </p:childTnLst>
                                </p:cTn>
                              </p:par>
                              <p:par>
                                <p:cTn id="70" presetID="6" presetClass="entr" presetSubtype="16" fill="hold" grpId="0" nodeType="withEffect">
                                  <p:stCondLst>
                                    <p:cond delay="0"/>
                                  </p:stCondLst>
                                  <p:childTnLst>
                                    <p:set>
                                      <p:cBhvr>
                                        <p:cTn id="71" dur="1" fill="hold">
                                          <p:stCondLst>
                                            <p:cond delay="0"/>
                                          </p:stCondLst>
                                        </p:cTn>
                                        <p:tgtEl>
                                          <p:spTgt spid="79"/>
                                        </p:tgtEl>
                                        <p:attrNameLst>
                                          <p:attrName>style.visibility</p:attrName>
                                        </p:attrNameLst>
                                      </p:cBhvr>
                                      <p:to>
                                        <p:strVal val="visible"/>
                                      </p:to>
                                    </p:set>
                                    <p:animEffect transition="in" filter="circle(in)">
                                      <p:cBhvr>
                                        <p:cTn id="72" dur="2000"/>
                                        <p:tgtEl>
                                          <p:spTgt spid="79"/>
                                        </p:tgtEl>
                                      </p:cBhvr>
                                    </p:animEffect>
                                  </p:childTnLst>
                                </p:cTn>
                              </p:par>
                              <p:par>
                                <p:cTn id="73" presetID="6" presetClass="entr" presetSubtype="16" fill="hold" grpId="0" nodeType="withEffect">
                                  <p:stCondLst>
                                    <p:cond delay="0"/>
                                  </p:stCondLst>
                                  <p:childTnLst>
                                    <p:set>
                                      <p:cBhvr>
                                        <p:cTn id="74" dur="1" fill="hold">
                                          <p:stCondLst>
                                            <p:cond delay="0"/>
                                          </p:stCondLst>
                                        </p:cTn>
                                        <p:tgtEl>
                                          <p:spTgt spid="77"/>
                                        </p:tgtEl>
                                        <p:attrNameLst>
                                          <p:attrName>style.visibility</p:attrName>
                                        </p:attrNameLst>
                                      </p:cBhvr>
                                      <p:to>
                                        <p:strVal val="visible"/>
                                      </p:to>
                                    </p:set>
                                    <p:animEffect transition="in" filter="circle(in)">
                                      <p:cBhvr>
                                        <p:cTn id="75" dur="2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65" grpId="0"/>
      <p:bldP spid="71" grpId="0" animBg="1"/>
      <p:bldP spid="72" grpId="0" animBg="1"/>
      <p:bldP spid="75" grpId="0" animBg="1"/>
      <p:bldP spid="76" grpId="0" animBg="1"/>
      <p:bldP spid="77" grpId="0" animBg="1"/>
      <p:bldGraphic spid="79" grpId="0">
        <p:bldAsOne/>
      </p:bldGraphic>
      <p:bldP spid="83" grpId="0"/>
      <p:bldP spid="8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7" y="0"/>
            <a:ext cx="18276903" cy="10287000"/>
          </a:xfrm>
          <a:prstGeom prst="rect">
            <a:avLst/>
          </a:prstGeom>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 VỀ CHUẨN BỊ CÁC VĂN KIỆN TRÌNH ĐẠI HỘI: </a:t>
            </a:r>
            <a:b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br>
            <a: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TÍCH </a:t>
            </a: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HỢP VĂN KIỆN, HÀNH ĐỘNG CAO, TRIỂN KHAI ĐỒNG BỘ</a:t>
            </a:r>
            <a:endParaRPr lang="en-US" sz="32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DDC308C4-F9FC-4CAF-8118-45E6B4F8DF03}"/>
              </a:ext>
            </a:extLst>
          </p:cNvPr>
          <p:cNvGrpSpPr/>
          <p:nvPr/>
        </p:nvGrpSpPr>
        <p:grpSpPr>
          <a:xfrm>
            <a:off x="1814696" y="2317219"/>
            <a:ext cx="7010401" cy="685802"/>
            <a:chOff x="5069398" y="4469581"/>
            <a:chExt cx="638406" cy="848937"/>
          </a:xfrm>
          <a:solidFill>
            <a:schemeClr val="bg1"/>
          </a:solidFill>
        </p:grpSpPr>
        <p:sp>
          <p:nvSpPr>
            <p:cNvPr id="57" name="Rectangle 16">
              <a:extLst>
                <a:ext uri="{FF2B5EF4-FFF2-40B4-BE49-F238E27FC236}">
                  <a16:creationId xmlns:a16="http://schemas.microsoft.com/office/drawing/2014/main" id="{A6C35D86-9B59-43D3-AC1A-9EAADA290EC7}"/>
                </a:ext>
              </a:extLst>
            </p:cNvPr>
            <p:cNvSpPr/>
            <p:nvPr/>
          </p:nvSpPr>
          <p:spPr>
            <a:xfrm>
              <a:off x="5069398" y="4469581"/>
              <a:ext cx="638406" cy="848937"/>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51EE67B4-35E2-4847-84D3-37815DDF3C02}"/>
                </a:ext>
              </a:extLst>
            </p:cNvPr>
            <p:cNvSpPr>
              <a:spLocks noChangeArrowheads="1"/>
            </p:cNvSpPr>
            <p:nvPr/>
          </p:nvSpPr>
          <p:spPr bwMode="auto">
            <a:xfrm>
              <a:off x="5085447" y="4618120"/>
              <a:ext cx="608479" cy="571483"/>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en-US" sz="24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QUÁ TRÌNH </a:t>
              </a:r>
              <a:r>
                <a:rPr lang="vi-VN" sz="24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CHUẨN BỊ</a:t>
              </a:r>
              <a:r>
                <a:rPr lang="en-US" sz="24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 CỤ THỂ NHƯ SAU</a:t>
              </a:r>
              <a:r>
                <a:rPr lang="en-US" sz="2400"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a:t>
              </a:r>
              <a:endParaRPr lang="en-US" sz="2400" kern="100" dirty="0">
                <a:solidFill>
                  <a:srgbClr val="FFFF00"/>
                </a:solidFill>
                <a:effectLst/>
                <a:latin typeface="Segoe UI" panose="020B0502040204020203" pitchFamily="34" charset="0"/>
                <a:ea typeface="Aptos"/>
                <a:cs typeface="Segoe UI" panose="020B0502040204020203" pitchFamily="34" charset="0"/>
              </a:endParaRPr>
            </a:p>
          </p:txBody>
        </p:sp>
      </p:grpSp>
      <p:grpSp>
        <p:nvGrpSpPr>
          <p:cNvPr id="29" name="그룹 928">
            <a:extLst>
              <a:ext uri="{FF2B5EF4-FFF2-40B4-BE49-F238E27FC236}">
                <a16:creationId xmlns:a16="http://schemas.microsoft.com/office/drawing/2014/main" id="{8A132F80-1A36-46E2-8100-85156B7605D1}"/>
              </a:ext>
            </a:extLst>
          </p:cNvPr>
          <p:cNvGrpSpPr/>
          <p:nvPr/>
        </p:nvGrpSpPr>
        <p:grpSpPr>
          <a:xfrm>
            <a:off x="1143000" y="5038972"/>
            <a:ext cx="2240356" cy="800049"/>
            <a:chOff x="495111" y="3446513"/>
            <a:chExt cx="2240356" cy="800049"/>
          </a:xfrm>
          <a:solidFill>
            <a:srgbClr val="C00000"/>
          </a:solidFill>
        </p:grpSpPr>
        <p:sp>
          <p:nvSpPr>
            <p:cNvPr id="34" name="순서도: 지연 929">
              <a:extLst>
                <a:ext uri="{FF2B5EF4-FFF2-40B4-BE49-F238E27FC236}">
                  <a16:creationId xmlns:a16="http://schemas.microsoft.com/office/drawing/2014/main" id="{5B720E48-D1E9-4EB8-ABE3-513183B09B88}"/>
                </a:ext>
              </a:extLst>
            </p:cNvPr>
            <p:cNvSpPr/>
            <p:nvPr/>
          </p:nvSpPr>
          <p:spPr>
            <a:xfrm rot="16200000">
              <a:off x="1215264" y="2726360"/>
              <a:ext cx="800049" cy="2240356"/>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자유형: 도형 930">
              <a:extLst>
                <a:ext uri="{FF2B5EF4-FFF2-40B4-BE49-F238E27FC236}">
                  <a16:creationId xmlns:a16="http://schemas.microsoft.com/office/drawing/2014/main" id="{3CD1B8D3-D488-4E50-AD4E-D081C1BDC2DF}"/>
                </a:ext>
              </a:extLst>
            </p:cNvPr>
            <p:cNvSpPr/>
            <p:nvPr/>
          </p:nvSpPr>
          <p:spPr>
            <a:xfrm rot="16200000">
              <a:off x="1402457" y="2913553"/>
              <a:ext cx="425663" cy="2240356"/>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grpSp>
        <p:nvGrpSpPr>
          <p:cNvPr id="36" name="그룹 931">
            <a:extLst>
              <a:ext uri="{FF2B5EF4-FFF2-40B4-BE49-F238E27FC236}">
                <a16:creationId xmlns:a16="http://schemas.microsoft.com/office/drawing/2014/main" id="{56BD631D-A5B6-4B90-8C47-F439BA76C12E}"/>
              </a:ext>
            </a:extLst>
          </p:cNvPr>
          <p:cNvGrpSpPr/>
          <p:nvPr/>
        </p:nvGrpSpPr>
        <p:grpSpPr>
          <a:xfrm>
            <a:off x="5623710" y="5038972"/>
            <a:ext cx="2240356" cy="800049"/>
            <a:chOff x="4975821" y="3446513"/>
            <a:chExt cx="2240356" cy="800049"/>
          </a:xfrm>
          <a:solidFill>
            <a:srgbClr val="960D09"/>
          </a:solidFill>
        </p:grpSpPr>
        <p:sp>
          <p:nvSpPr>
            <p:cNvPr id="37" name="순서도: 지연 932">
              <a:extLst>
                <a:ext uri="{FF2B5EF4-FFF2-40B4-BE49-F238E27FC236}">
                  <a16:creationId xmlns:a16="http://schemas.microsoft.com/office/drawing/2014/main" id="{532A7FED-AED0-4BBE-B534-CC05C608033E}"/>
                </a:ext>
              </a:extLst>
            </p:cNvPr>
            <p:cNvSpPr/>
            <p:nvPr/>
          </p:nvSpPr>
          <p:spPr>
            <a:xfrm rot="16200000">
              <a:off x="5695974" y="2726360"/>
              <a:ext cx="800049" cy="2240356"/>
            </a:xfrm>
            <a:prstGeom prst="flowChartDela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자유형: 도형 933">
              <a:extLst>
                <a:ext uri="{FF2B5EF4-FFF2-40B4-BE49-F238E27FC236}">
                  <a16:creationId xmlns:a16="http://schemas.microsoft.com/office/drawing/2014/main" id="{139ACB6A-B272-4A08-81E6-98B71F3E6C77}"/>
                </a:ext>
              </a:extLst>
            </p:cNvPr>
            <p:cNvSpPr/>
            <p:nvPr/>
          </p:nvSpPr>
          <p:spPr>
            <a:xfrm rot="16200000">
              <a:off x="5883167" y="2913553"/>
              <a:ext cx="425663" cy="2240356"/>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grpSp>
        <p:nvGrpSpPr>
          <p:cNvPr id="51" name="그룹 934">
            <a:extLst>
              <a:ext uri="{FF2B5EF4-FFF2-40B4-BE49-F238E27FC236}">
                <a16:creationId xmlns:a16="http://schemas.microsoft.com/office/drawing/2014/main" id="{4238D43E-9974-414B-8E89-2034159ED28A}"/>
              </a:ext>
            </a:extLst>
          </p:cNvPr>
          <p:cNvGrpSpPr/>
          <p:nvPr/>
        </p:nvGrpSpPr>
        <p:grpSpPr>
          <a:xfrm>
            <a:off x="10104424" y="5038972"/>
            <a:ext cx="2240356" cy="800049"/>
            <a:chOff x="9456535" y="3446513"/>
            <a:chExt cx="2240356" cy="800049"/>
          </a:xfrm>
        </p:grpSpPr>
        <p:sp>
          <p:nvSpPr>
            <p:cNvPr id="52" name="순서도: 지연 935">
              <a:extLst>
                <a:ext uri="{FF2B5EF4-FFF2-40B4-BE49-F238E27FC236}">
                  <a16:creationId xmlns:a16="http://schemas.microsoft.com/office/drawing/2014/main" id="{3B48C9F3-F3F5-4DE9-BEE9-18E5E88956AC}"/>
                </a:ext>
              </a:extLst>
            </p:cNvPr>
            <p:cNvSpPr/>
            <p:nvPr/>
          </p:nvSpPr>
          <p:spPr>
            <a:xfrm rot="16200000">
              <a:off x="10176688" y="2726360"/>
              <a:ext cx="800049" cy="2240356"/>
            </a:xfrm>
            <a:prstGeom prst="flowChartDela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자유형: 도형 936">
              <a:extLst>
                <a:ext uri="{FF2B5EF4-FFF2-40B4-BE49-F238E27FC236}">
                  <a16:creationId xmlns:a16="http://schemas.microsoft.com/office/drawing/2014/main" id="{FE586B53-68A0-44DF-A89D-E12E22C304F8}"/>
                </a:ext>
              </a:extLst>
            </p:cNvPr>
            <p:cNvSpPr/>
            <p:nvPr/>
          </p:nvSpPr>
          <p:spPr>
            <a:xfrm rot="16200000">
              <a:off x="10363881" y="2913553"/>
              <a:ext cx="425663" cy="2240356"/>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grpSp>
        <p:nvGrpSpPr>
          <p:cNvPr id="54" name="그룹 937">
            <a:extLst>
              <a:ext uri="{FF2B5EF4-FFF2-40B4-BE49-F238E27FC236}">
                <a16:creationId xmlns:a16="http://schemas.microsoft.com/office/drawing/2014/main" id="{17B57B5F-7953-4B62-9A16-59B49C6724A3}"/>
              </a:ext>
            </a:extLst>
          </p:cNvPr>
          <p:cNvGrpSpPr/>
          <p:nvPr/>
        </p:nvGrpSpPr>
        <p:grpSpPr>
          <a:xfrm>
            <a:off x="3383355" y="5438996"/>
            <a:ext cx="2240356" cy="800049"/>
            <a:chOff x="2735466" y="3846537"/>
            <a:chExt cx="2240356" cy="800049"/>
          </a:xfrm>
          <a:solidFill>
            <a:srgbClr val="FF0000"/>
          </a:solidFill>
        </p:grpSpPr>
        <p:sp>
          <p:nvSpPr>
            <p:cNvPr id="55" name="순서도: 지연 938">
              <a:extLst>
                <a:ext uri="{FF2B5EF4-FFF2-40B4-BE49-F238E27FC236}">
                  <a16:creationId xmlns:a16="http://schemas.microsoft.com/office/drawing/2014/main" id="{71605194-7A23-4707-9C9B-35FDEC7159A3}"/>
                </a:ext>
              </a:extLst>
            </p:cNvPr>
            <p:cNvSpPr/>
            <p:nvPr/>
          </p:nvSpPr>
          <p:spPr>
            <a:xfrm rot="5400000">
              <a:off x="3455619" y="3126384"/>
              <a:ext cx="800049" cy="2240356"/>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자유형: 도형 939">
              <a:extLst>
                <a:ext uri="{FF2B5EF4-FFF2-40B4-BE49-F238E27FC236}">
                  <a16:creationId xmlns:a16="http://schemas.microsoft.com/office/drawing/2014/main" id="{34F0001E-7E16-4D4A-A2D1-DA6E25E94AB7}"/>
                </a:ext>
              </a:extLst>
            </p:cNvPr>
            <p:cNvSpPr/>
            <p:nvPr/>
          </p:nvSpPr>
          <p:spPr>
            <a:xfrm rot="5400000">
              <a:off x="3642812" y="2939191"/>
              <a:ext cx="425663" cy="2240356"/>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sp>
        <p:nvSpPr>
          <p:cNvPr id="61" name="순서도: 지연 941">
            <a:extLst>
              <a:ext uri="{FF2B5EF4-FFF2-40B4-BE49-F238E27FC236}">
                <a16:creationId xmlns:a16="http://schemas.microsoft.com/office/drawing/2014/main" id="{EC5BC376-C9E9-4BB8-8107-D119C6A9E17D}"/>
              </a:ext>
            </a:extLst>
          </p:cNvPr>
          <p:cNvSpPr/>
          <p:nvPr/>
        </p:nvSpPr>
        <p:spPr>
          <a:xfrm rot="5400000">
            <a:off x="8584220" y="4718843"/>
            <a:ext cx="800049" cy="2240356"/>
          </a:xfrm>
          <a:prstGeom prst="flowChartDela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TextBox 62">
            <a:extLst>
              <a:ext uri="{FF2B5EF4-FFF2-40B4-BE49-F238E27FC236}">
                <a16:creationId xmlns:a16="http://schemas.microsoft.com/office/drawing/2014/main" id="{413A9038-E09E-4DBB-83B3-2B1885E8C36A}"/>
              </a:ext>
            </a:extLst>
          </p:cNvPr>
          <p:cNvSpPr txBox="1"/>
          <p:nvPr/>
        </p:nvSpPr>
        <p:spPr>
          <a:xfrm>
            <a:off x="6171466" y="5143202"/>
            <a:ext cx="1144848" cy="523220"/>
          </a:xfrm>
          <a:prstGeom prst="rect">
            <a:avLst/>
          </a:prstGeom>
          <a:noFill/>
        </p:spPr>
        <p:txBody>
          <a:bodyPr wrap="square" rtlCol="0">
            <a:spAutoFit/>
          </a:bodyPr>
          <a:lstStyle/>
          <a:p>
            <a:pPr algn="ctr"/>
            <a:r>
              <a:rPr lang="en-US" altLang="ko-KR" sz="2800" b="1">
                <a:solidFill>
                  <a:schemeClr val="bg1"/>
                </a:solidFill>
                <a:cs typeface="Arial" pitchFamily="34" charset="0"/>
              </a:rPr>
              <a:t>2024</a:t>
            </a:r>
            <a:endParaRPr lang="ko-KR" altLang="en-US" sz="2800" b="1" dirty="0">
              <a:solidFill>
                <a:schemeClr val="bg1"/>
              </a:solidFill>
              <a:cs typeface="Arial" pitchFamily="34" charset="0"/>
            </a:endParaRPr>
          </a:p>
        </p:txBody>
      </p:sp>
      <p:sp>
        <p:nvSpPr>
          <p:cNvPr id="64" name="TextBox 63">
            <a:extLst>
              <a:ext uri="{FF2B5EF4-FFF2-40B4-BE49-F238E27FC236}">
                <a16:creationId xmlns:a16="http://schemas.microsoft.com/office/drawing/2014/main" id="{E3BD2B09-A1C0-4872-9BAF-EC959FC78E2C}"/>
              </a:ext>
            </a:extLst>
          </p:cNvPr>
          <p:cNvSpPr txBox="1"/>
          <p:nvPr/>
        </p:nvSpPr>
        <p:spPr>
          <a:xfrm>
            <a:off x="8411822" y="5611594"/>
            <a:ext cx="1144848" cy="523220"/>
          </a:xfrm>
          <a:prstGeom prst="rect">
            <a:avLst/>
          </a:prstGeom>
          <a:noFill/>
        </p:spPr>
        <p:txBody>
          <a:bodyPr wrap="square" rtlCol="0">
            <a:spAutoFit/>
          </a:bodyPr>
          <a:lstStyle/>
          <a:p>
            <a:pPr algn="ctr"/>
            <a:r>
              <a:rPr lang="en-US" altLang="ko-KR" sz="2800" b="1">
                <a:solidFill>
                  <a:schemeClr val="bg1"/>
                </a:solidFill>
                <a:cs typeface="Arial" pitchFamily="34" charset="0"/>
              </a:rPr>
              <a:t>2025</a:t>
            </a:r>
            <a:endParaRPr lang="ko-KR" altLang="en-US" sz="2800" b="1" dirty="0">
              <a:solidFill>
                <a:schemeClr val="bg1"/>
              </a:solidFill>
              <a:cs typeface="Arial" pitchFamily="34" charset="0"/>
            </a:endParaRPr>
          </a:p>
        </p:txBody>
      </p:sp>
      <p:sp>
        <p:nvSpPr>
          <p:cNvPr id="65" name="TextBox 64">
            <a:extLst>
              <a:ext uri="{FF2B5EF4-FFF2-40B4-BE49-F238E27FC236}">
                <a16:creationId xmlns:a16="http://schemas.microsoft.com/office/drawing/2014/main" id="{6A2F3D4E-A349-4A80-8CD3-F25614BBF980}"/>
              </a:ext>
            </a:extLst>
          </p:cNvPr>
          <p:cNvSpPr txBox="1"/>
          <p:nvPr/>
        </p:nvSpPr>
        <p:spPr>
          <a:xfrm>
            <a:off x="10652178" y="5143202"/>
            <a:ext cx="1144848" cy="523220"/>
          </a:xfrm>
          <a:prstGeom prst="rect">
            <a:avLst/>
          </a:prstGeom>
          <a:noFill/>
        </p:spPr>
        <p:txBody>
          <a:bodyPr wrap="square" rtlCol="0">
            <a:spAutoFit/>
          </a:bodyPr>
          <a:lstStyle/>
          <a:p>
            <a:pPr algn="ctr"/>
            <a:r>
              <a:rPr lang="en-US" altLang="ko-KR" sz="2800" b="1">
                <a:solidFill>
                  <a:schemeClr val="bg1"/>
                </a:solidFill>
                <a:cs typeface="Arial" pitchFamily="34" charset="0"/>
              </a:rPr>
              <a:t>2025</a:t>
            </a:r>
            <a:endParaRPr lang="ko-KR" altLang="en-US" sz="2800" b="1" dirty="0">
              <a:solidFill>
                <a:schemeClr val="bg1"/>
              </a:solidFill>
              <a:cs typeface="Arial" pitchFamily="34" charset="0"/>
            </a:endParaRPr>
          </a:p>
        </p:txBody>
      </p:sp>
      <p:sp>
        <p:nvSpPr>
          <p:cNvPr id="66" name="TextBox 65">
            <a:extLst>
              <a:ext uri="{FF2B5EF4-FFF2-40B4-BE49-F238E27FC236}">
                <a16:creationId xmlns:a16="http://schemas.microsoft.com/office/drawing/2014/main" id="{A5D90F27-3496-4662-8D67-82D16C97A8A1}"/>
              </a:ext>
            </a:extLst>
          </p:cNvPr>
          <p:cNvSpPr txBox="1"/>
          <p:nvPr/>
        </p:nvSpPr>
        <p:spPr>
          <a:xfrm>
            <a:off x="3931110" y="5611594"/>
            <a:ext cx="1144848" cy="523220"/>
          </a:xfrm>
          <a:prstGeom prst="rect">
            <a:avLst/>
          </a:prstGeom>
          <a:noFill/>
        </p:spPr>
        <p:txBody>
          <a:bodyPr wrap="square" rtlCol="0">
            <a:spAutoFit/>
          </a:bodyPr>
          <a:lstStyle/>
          <a:p>
            <a:pPr algn="ctr"/>
            <a:r>
              <a:rPr lang="en-US" altLang="ko-KR" sz="2800" b="1">
                <a:solidFill>
                  <a:schemeClr val="bg1"/>
                </a:solidFill>
                <a:cs typeface="Arial" pitchFamily="34" charset="0"/>
              </a:rPr>
              <a:t>2024</a:t>
            </a:r>
            <a:endParaRPr lang="ko-KR" altLang="en-US" sz="2800" b="1" dirty="0">
              <a:solidFill>
                <a:schemeClr val="bg1"/>
              </a:solidFill>
              <a:cs typeface="Arial" pitchFamily="34" charset="0"/>
            </a:endParaRPr>
          </a:p>
        </p:txBody>
      </p:sp>
      <p:sp>
        <p:nvSpPr>
          <p:cNvPr id="67" name="TextBox 66">
            <a:extLst>
              <a:ext uri="{FF2B5EF4-FFF2-40B4-BE49-F238E27FC236}">
                <a16:creationId xmlns:a16="http://schemas.microsoft.com/office/drawing/2014/main" id="{88A4CA32-9599-4D15-B5A5-31344374BC1E}"/>
              </a:ext>
            </a:extLst>
          </p:cNvPr>
          <p:cNvSpPr txBox="1"/>
          <p:nvPr/>
        </p:nvSpPr>
        <p:spPr>
          <a:xfrm>
            <a:off x="1690754" y="5143202"/>
            <a:ext cx="1144848" cy="553998"/>
          </a:xfrm>
          <a:prstGeom prst="rect">
            <a:avLst/>
          </a:prstGeom>
          <a:noFill/>
        </p:spPr>
        <p:txBody>
          <a:bodyPr wrap="square" rtlCol="0">
            <a:spAutoFit/>
          </a:bodyPr>
          <a:lstStyle/>
          <a:p>
            <a:pPr algn="ctr"/>
            <a:r>
              <a:rPr lang="en-US" altLang="ko-KR" sz="3000" b="1">
                <a:solidFill>
                  <a:schemeClr val="bg1"/>
                </a:solidFill>
                <a:latin typeface="Segoe UI Black" panose="020B0A02040204020203" pitchFamily="34" charset="0"/>
                <a:ea typeface="Segoe UI Black" panose="020B0A02040204020203" pitchFamily="34" charset="0"/>
                <a:cs typeface="Arial" pitchFamily="34" charset="0"/>
              </a:rPr>
              <a:t>2023</a:t>
            </a:r>
            <a:endParaRPr lang="ko-KR" altLang="en-US" sz="3000" b="1" dirty="0">
              <a:solidFill>
                <a:schemeClr val="bg1"/>
              </a:solidFill>
              <a:latin typeface="Segoe UI Black" panose="020B0A02040204020203" pitchFamily="34" charset="0"/>
              <a:cs typeface="Arial" pitchFamily="34" charset="0"/>
            </a:endParaRPr>
          </a:p>
        </p:txBody>
      </p:sp>
      <p:grpSp>
        <p:nvGrpSpPr>
          <p:cNvPr id="68" name="그룹 948">
            <a:extLst>
              <a:ext uri="{FF2B5EF4-FFF2-40B4-BE49-F238E27FC236}">
                <a16:creationId xmlns:a16="http://schemas.microsoft.com/office/drawing/2014/main" id="{31E07675-AECA-4C86-84E9-052357DF8A53}"/>
              </a:ext>
            </a:extLst>
          </p:cNvPr>
          <p:cNvGrpSpPr/>
          <p:nvPr/>
        </p:nvGrpSpPr>
        <p:grpSpPr>
          <a:xfrm>
            <a:off x="543446" y="5915969"/>
            <a:ext cx="3031463" cy="1431815"/>
            <a:chOff x="2062843" y="3113242"/>
            <a:chExt cx="2006371" cy="1431815"/>
          </a:xfrm>
        </p:grpSpPr>
        <p:sp>
          <p:nvSpPr>
            <p:cNvPr id="69" name="TextBox 68">
              <a:extLst>
                <a:ext uri="{FF2B5EF4-FFF2-40B4-BE49-F238E27FC236}">
                  <a16:creationId xmlns:a16="http://schemas.microsoft.com/office/drawing/2014/main" id="{555F5691-BEE5-4084-B11D-FBB8CD5C8F0A}"/>
                </a:ext>
              </a:extLst>
            </p:cNvPr>
            <p:cNvSpPr txBox="1"/>
            <p:nvPr/>
          </p:nvSpPr>
          <p:spPr>
            <a:xfrm flipH="1">
              <a:off x="2062843" y="3714060"/>
              <a:ext cx="2006371"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8</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sp>
          <p:nvSpPr>
            <p:cNvPr id="70" name="TextBox 69">
              <a:extLst>
                <a:ext uri="{FF2B5EF4-FFF2-40B4-BE49-F238E27FC236}">
                  <a16:creationId xmlns:a16="http://schemas.microsoft.com/office/drawing/2014/main" id="{B1EA1589-51D2-4A60-B74C-7AB3C43C5C13}"/>
                </a:ext>
              </a:extLst>
            </p:cNvPr>
            <p:cNvSpPr txBox="1"/>
            <p:nvPr/>
          </p:nvSpPr>
          <p:spPr>
            <a:xfrm flipH="1">
              <a:off x="2267967" y="3113242"/>
              <a:ext cx="1773128" cy="338554"/>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(02/10 - 08/10/2023) </a:t>
              </a:r>
              <a:endParaRPr lang="en-US" sz="1600" b="1" dirty="0">
                <a:latin typeface="Segoe UI" panose="020B0502040204020203" pitchFamily="34" charset="0"/>
                <a:cs typeface="Segoe UI" panose="020B0502040204020203" pitchFamily="34" charset="0"/>
              </a:endParaRPr>
            </a:p>
          </p:txBody>
        </p:sp>
      </p:grpSp>
      <p:sp>
        <p:nvSpPr>
          <p:cNvPr id="94" name="순서도: 지연 941">
            <a:extLst>
              <a:ext uri="{FF2B5EF4-FFF2-40B4-BE49-F238E27FC236}">
                <a16:creationId xmlns:a16="http://schemas.microsoft.com/office/drawing/2014/main" id="{EC5BC376-C9E9-4BB8-8107-D119C6A9E17D}"/>
              </a:ext>
            </a:extLst>
          </p:cNvPr>
          <p:cNvSpPr/>
          <p:nvPr/>
        </p:nvSpPr>
        <p:spPr>
          <a:xfrm rot="5400000">
            <a:off x="13068179" y="4681454"/>
            <a:ext cx="800049" cy="2240356"/>
          </a:xfrm>
          <a:prstGeom prst="flowChartDela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TextBox 95">
            <a:extLst>
              <a:ext uri="{FF2B5EF4-FFF2-40B4-BE49-F238E27FC236}">
                <a16:creationId xmlns:a16="http://schemas.microsoft.com/office/drawing/2014/main" id="{E3BD2B09-A1C0-4872-9BAF-EC959FC78E2C}"/>
              </a:ext>
            </a:extLst>
          </p:cNvPr>
          <p:cNvSpPr txBox="1"/>
          <p:nvPr/>
        </p:nvSpPr>
        <p:spPr>
          <a:xfrm>
            <a:off x="12895781" y="5574205"/>
            <a:ext cx="1144848" cy="523220"/>
          </a:xfrm>
          <a:prstGeom prst="rect">
            <a:avLst/>
          </a:prstGeom>
          <a:noFill/>
        </p:spPr>
        <p:txBody>
          <a:bodyPr wrap="square" rtlCol="0">
            <a:spAutoFit/>
          </a:bodyPr>
          <a:lstStyle/>
          <a:p>
            <a:pPr algn="ctr"/>
            <a:r>
              <a:rPr lang="en-US" altLang="ko-KR" sz="2800" b="1">
                <a:solidFill>
                  <a:schemeClr val="bg1"/>
                </a:solidFill>
                <a:cs typeface="Arial" pitchFamily="34" charset="0"/>
              </a:rPr>
              <a:t>2025</a:t>
            </a:r>
            <a:endParaRPr lang="ko-KR" altLang="en-US" sz="2800" b="1" dirty="0">
              <a:solidFill>
                <a:schemeClr val="bg1"/>
              </a:solidFill>
              <a:cs typeface="Arial" pitchFamily="34" charset="0"/>
            </a:endParaRPr>
          </a:p>
        </p:txBody>
      </p:sp>
      <p:grpSp>
        <p:nvGrpSpPr>
          <p:cNvPr id="108" name="그룹 931">
            <a:extLst>
              <a:ext uri="{FF2B5EF4-FFF2-40B4-BE49-F238E27FC236}">
                <a16:creationId xmlns:a16="http://schemas.microsoft.com/office/drawing/2014/main" id="{56BD631D-A5B6-4B90-8C47-F439BA76C12E}"/>
              </a:ext>
            </a:extLst>
          </p:cNvPr>
          <p:cNvGrpSpPr/>
          <p:nvPr/>
        </p:nvGrpSpPr>
        <p:grpSpPr>
          <a:xfrm>
            <a:off x="14598458" y="5054260"/>
            <a:ext cx="2240356" cy="800049"/>
            <a:chOff x="4975821" y="3446513"/>
            <a:chExt cx="2240356" cy="800049"/>
          </a:xfrm>
          <a:solidFill>
            <a:srgbClr val="C00000"/>
          </a:solidFill>
        </p:grpSpPr>
        <p:sp>
          <p:nvSpPr>
            <p:cNvPr id="109" name="순서도: 지연 932">
              <a:extLst>
                <a:ext uri="{FF2B5EF4-FFF2-40B4-BE49-F238E27FC236}">
                  <a16:creationId xmlns:a16="http://schemas.microsoft.com/office/drawing/2014/main" id="{532A7FED-AED0-4BBE-B534-CC05C608033E}"/>
                </a:ext>
              </a:extLst>
            </p:cNvPr>
            <p:cNvSpPr/>
            <p:nvPr/>
          </p:nvSpPr>
          <p:spPr>
            <a:xfrm rot="16200000">
              <a:off x="5695974" y="2726360"/>
              <a:ext cx="800049" cy="2240356"/>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0" name="자유형: 도형 933">
              <a:extLst>
                <a:ext uri="{FF2B5EF4-FFF2-40B4-BE49-F238E27FC236}">
                  <a16:creationId xmlns:a16="http://schemas.microsoft.com/office/drawing/2014/main" id="{139ACB6A-B272-4A08-81E6-98B71F3E6C77}"/>
                </a:ext>
              </a:extLst>
            </p:cNvPr>
            <p:cNvSpPr/>
            <p:nvPr/>
          </p:nvSpPr>
          <p:spPr>
            <a:xfrm rot="16200000">
              <a:off x="5883167" y="2913553"/>
              <a:ext cx="425663" cy="2240356"/>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97742" y="3778794"/>
            <a:ext cx="893896" cy="983706"/>
          </a:xfrm>
          <a:prstGeom prst="rect">
            <a:avLst/>
          </a:prstGeom>
        </p:spPr>
      </p:pic>
      <p:sp>
        <p:nvSpPr>
          <p:cNvPr id="116" name="TextBox 115">
            <a:extLst>
              <a:ext uri="{FF2B5EF4-FFF2-40B4-BE49-F238E27FC236}">
                <a16:creationId xmlns:a16="http://schemas.microsoft.com/office/drawing/2014/main" id="{7441A793-B16B-4A9D-BB1E-051B07E70180}"/>
              </a:ext>
            </a:extLst>
          </p:cNvPr>
          <p:cNvSpPr txBox="1"/>
          <p:nvPr/>
        </p:nvSpPr>
        <p:spPr>
          <a:xfrm rot="21108841">
            <a:off x="1870941" y="3906251"/>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8</a:t>
            </a:r>
            <a:endParaRPr lang="vi-VN" sz="700">
              <a:solidFill>
                <a:srgbClr val="FFFF00"/>
              </a:solidFill>
              <a:latin typeface="Segoe UI" panose="020B0502040204020203" pitchFamily="34" charset="0"/>
              <a:cs typeface="Segoe UI" panose="020B0502040204020203" pitchFamily="34" charset="0"/>
            </a:endParaRPr>
          </a:p>
          <a:p>
            <a:endParaRPr lang="vi-VN" sz="400" kern="800" spc="20" dirty="0">
              <a:solidFill>
                <a:srgbClr val="FFFF00"/>
              </a:solidFill>
              <a:effectLst>
                <a:outerShdw blurRad="50800" dist="50800" dir="2400000" algn="ctr" rotWithShape="0">
                  <a:srgbClr val="000000">
                    <a:alpha val="43137"/>
                  </a:srgbClr>
                </a:outerShdw>
                <a:reflection endPos="0" dist="50800" dir="5400000" sy="-100000" algn="bl" rotWithShape="0"/>
              </a:effectLst>
              <a:latin typeface="Segoe UI" panose="020B0502040204020203" pitchFamily="34" charset="0"/>
              <a:ea typeface="Tahoma" panose="020B0604030504040204" pitchFamily="34" charset="0"/>
              <a:cs typeface="Segoe UI" panose="020B0502040204020203" pitchFamily="34" charset="0"/>
            </a:endParaRPr>
          </a:p>
        </p:txBody>
      </p:sp>
      <p:sp>
        <p:nvSpPr>
          <p:cNvPr id="117" name="TextBox 116">
            <a:extLst>
              <a:ext uri="{FF2B5EF4-FFF2-40B4-BE49-F238E27FC236}">
                <a16:creationId xmlns:a16="http://schemas.microsoft.com/office/drawing/2014/main" id="{555F5691-BEE5-4084-B11D-FBB8CD5C8F0A}"/>
              </a:ext>
            </a:extLst>
          </p:cNvPr>
          <p:cNvSpPr txBox="1"/>
          <p:nvPr/>
        </p:nvSpPr>
        <p:spPr>
          <a:xfrm flipH="1">
            <a:off x="3059333" y="3977307"/>
            <a:ext cx="3031463"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9</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pic>
        <p:nvPicPr>
          <p:cNvPr id="118" name="Picture 117"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89362" y="6370355"/>
            <a:ext cx="893896" cy="983706"/>
          </a:xfrm>
          <a:prstGeom prst="rect">
            <a:avLst/>
          </a:prstGeom>
        </p:spPr>
      </p:pic>
      <p:sp>
        <p:nvSpPr>
          <p:cNvPr id="119" name="TextBox 118">
            <a:extLst>
              <a:ext uri="{FF2B5EF4-FFF2-40B4-BE49-F238E27FC236}">
                <a16:creationId xmlns:a16="http://schemas.microsoft.com/office/drawing/2014/main" id="{7441A793-B16B-4A9D-BB1E-051B07E70180}"/>
              </a:ext>
            </a:extLst>
          </p:cNvPr>
          <p:cNvSpPr txBox="1"/>
          <p:nvPr/>
        </p:nvSpPr>
        <p:spPr>
          <a:xfrm rot="21108841">
            <a:off x="4149603" y="6534925"/>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9</a:t>
            </a:r>
            <a:endParaRPr lang="vi-VN" sz="700">
              <a:solidFill>
                <a:srgbClr val="FFFF00"/>
              </a:solidFill>
              <a:latin typeface="Segoe UI" panose="020B0502040204020203" pitchFamily="34" charset="0"/>
              <a:cs typeface="Segoe UI" panose="020B0502040204020203" pitchFamily="34" charset="0"/>
            </a:endParaRPr>
          </a:p>
          <a:p>
            <a:endParaRPr lang="vi-VN" sz="400" kern="800" spc="20" dirty="0">
              <a:solidFill>
                <a:srgbClr val="FFFF00"/>
              </a:solidFill>
              <a:effectLst>
                <a:outerShdw blurRad="50800" dist="50800" dir="2400000" algn="ctr" rotWithShape="0">
                  <a:srgbClr val="000000">
                    <a:alpha val="43137"/>
                  </a:srgbClr>
                </a:outerShdw>
                <a:reflection endPos="0" dist="50800" dir="5400000" sy="-100000" algn="bl" rotWithShape="0"/>
              </a:effectLst>
              <a:latin typeface="Segoe UI" panose="020B0502040204020203" pitchFamily="34" charset="0"/>
              <a:ea typeface="Tahoma" panose="020B0604030504040204" pitchFamily="34" charset="0"/>
              <a:cs typeface="Segoe UI" panose="020B0502040204020203" pitchFamily="34" charset="0"/>
            </a:endParaRPr>
          </a:p>
        </p:txBody>
      </p:sp>
      <p:sp>
        <p:nvSpPr>
          <p:cNvPr id="120" name="TextBox 119">
            <a:extLst>
              <a:ext uri="{FF2B5EF4-FFF2-40B4-BE49-F238E27FC236}">
                <a16:creationId xmlns:a16="http://schemas.microsoft.com/office/drawing/2014/main" id="{B1EA1589-51D2-4A60-B74C-7AB3C43C5C13}"/>
              </a:ext>
            </a:extLst>
          </p:cNvPr>
          <p:cNvSpPr txBox="1"/>
          <p:nvPr/>
        </p:nvSpPr>
        <p:spPr>
          <a:xfrm flipH="1">
            <a:off x="3170669" y="5056888"/>
            <a:ext cx="2679052" cy="338554"/>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(16/9 - 18/5/2024) </a:t>
            </a:r>
            <a:endParaRPr lang="en-US" sz="1600" b="1" dirty="0">
              <a:latin typeface="Segoe UI" panose="020B0502040204020203" pitchFamily="34" charset="0"/>
              <a:cs typeface="Segoe UI" panose="020B0502040204020203" pitchFamily="34" charset="0"/>
            </a:endParaRPr>
          </a:p>
        </p:txBody>
      </p:sp>
      <p:pic>
        <p:nvPicPr>
          <p:cNvPr id="121" name="Picture 120"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47547" y="3877358"/>
            <a:ext cx="893896" cy="983706"/>
          </a:xfrm>
          <a:prstGeom prst="rect">
            <a:avLst/>
          </a:prstGeom>
        </p:spPr>
      </p:pic>
      <p:sp>
        <p:nvSpPr>
          <p:cNvPr id="122" name="TextBox 121">
            <a:extLst>
              <a:ext uri="{FF2B5EF4-FFF2-40B4-BE49-F238E27FC236}">
                <a16:creationId xmlns:a16="http://schemas.microsoft.com/office/drawing/2014/main" id="{B1EA1589-51D2-4A60-B74C-7AB3C43C5C13}"/>
              </a:ext>
            </a:extLst>
          </p:cNvPr>
          <p:cNvSpPr txBox="1"/>
          <p:nvPr/>
        </p:nvSpPr>
        <p:spPr>
          <a:xfrm flipH="1">
            <a:off x="5402739" y="5905069"/>
            <a:ext cx="2679052" cy="338554"/>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(18/9 - 20/9/2024) </a:t>
            </a:r>
            <a:endParaRPr lang="en-US" sz="1600" b="1" dirty="0">
              <a:latin typeface="Segoe UI" panose="020B0502040204020203" pitchFamily="34" charset="0"/>
              <a:cs typeface="Segoe UI" panose="020B0502040204020203" pitchFamily="34" charset="0"/>
            </a:endParaRPr>
          </a:p>
        </p:txBody>
      </p:sp>
      <p:sp>
        <p:nvSpPr>
          <p:cNvPr id="123" name="TextBox 122">
            <a:extLst>
              <a:ext uri="{FF2B5EF4-FFF2-40B4-BE49-F238E27FC236}">
                <a16:creationId xmlns:a16="http://schemas.microsoft.com/office/drawing/2014/main" id="{555F5691-BEE5-4084-B11D-FBB8CD5C8F0A}"/>
              </a:ext>
            </a:extLst>
          </p:cNvPr>
          <p:cNvSpPr txBox="1"/>
          <p:nvPr/>
        </p:nvSpPr>
        <p:spPr>
          <a:xfrm flipH="1">
            <a:off x="5057338" y="6509184"/>
            <a:ext cx="3031463"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10</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sp>
        <p:nvSpPr>
          <p:cNvPr id="124" name="TextBox 123">
            <a:extLst>
              <a:ext uri="{FF2B5EF4-FFF2-40B4-BE49-F238E27FC236}">
                <a16:creationId xmlns:a16="http://schemas.microsoft.com/office/drawing/2014/main" id="{7441A793-B16B-4A9D-BB1E-051B07E70180}"/>
              </a:ext>
            </a:extLst>
          </p:cNvPr>
          <p:cNvSpPr txBox="1"/>
          <p:nvPr/>
        </p:nvSpPr>
        <p:spPr>
          <a:xfrm rot="21108841">
            <a:off x="6427437" y="4042011"/>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10</a:t>
            </a:r>
            <a:endParaRPr lang="vi-VN" sz="700">
              <a:solidFill>
                <a:srgbClr val="FFFF00"/>
              </a:solidFill>
              <a:latin typeface="Segoe UI" panose="020B0502040204020203" pitchFamily="34" charset="0"/>
              <a:cs typeface="Segoe UI" panose="020B0502040204020203" pitchFamily="34" charset="0"/>
            </a:endParaRPr>
          </a:p>
          <a:p>
            <a:endParaRPr lang="vi-VN" sz="400" kern="800" spc="20" dirty="0">
              <a:solidFill>
                <a:srgbClr val="FFFF00"/>
              </a:solidFill>
              <a:effectLst>
                <a:outerShdw blurRad="50800" dist="50800" dir="2400000" algn="ctr" rotWithShape="0">
                  <a:srgbClr val="000000">
                    <a:alpha val="43137"/>
                  </a:srgbClr>
                </a:outerShdw>
                <a:reflection endPos="0" dist="50800" dir="5400000" sy="-100000" algn="bl" rotWithShape="0"/>
              </a:effectLst>
              <a:latin typeface="Segoe UI" panose="020B0502040204020203" pitchFamily="34" charset="0"/>
              <a:ea typeface="Tahoma" panose="020B0604030504040204" pitchFamily="34" charset="0"/>
              <a:cs typeface="Segoe UI" panose="020B0502040204020203" pitchFamily="34" charset="0"/>
            </a:endParaRPr>
          </a:p>
        </p:txBody>
      </p:sp>
      <p:sp>
        <p:nvSpPr>
          <p:cNvPr id="125" name="TextBox 124">
            <a:extLst>
              <a:ext uri="{FF2B5EF4-FFF2-40B4-BE49-F238E27FC236}">
                <a16:creationId xmlns:a16="http://schemas.microsoft.com/office/drawing/2014/main" id="{B1EA1589-51D2-4A60-B74C-7AB3C43C5C13}"/>
              </a:ext>
            </a:extLst>
          </p:cNvPr>
          <p:cNvSpPr txBox="1"/>
          <p:nvPr/>
        </p:nvSpPr>
        <p:spPr>
          <a:xfrm flipH="1">
            <a:off x="7638059" y="5041781"/>
            <a:ext cx="2679052" cy="338554"/>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(10/4 - 12/4/2025) </a:t>
            </a:r>
            <a:endParaRPr lang="en-US" sz="1600" b="1" dirty="0">
              <a:latin typeface="Segoe UI" panose="020B0502040204020203" pitchFamily="34" charset="0"/>
              <a:cs typeface="Segoe UI" panose="020B0502040204020203" pitchFamily="34" charset="0"/>
            </a:endParaRPr>
          </a:p>
        </p:txBody>
      </p:sp>
      <p:sp>
        <p:nvSpPr>
          <p:cNvPr id="126" name="자유형: 도형 939">
            <a:extLst>
              <a:ext uri="{FF2B5EF4-FFF2-40B4-BE49-F238E27FC236}">
                <a16:creationId xmlns:a16="http://schemas.microsoft.com/office/drawing/2014/main" id="{34F0001E-7E16-4D4A-A2D1-DA6E25E94AB7}"/>
              </a:ext>
            </a:extLst>
          </p:cNvPr>
          <p:cNvSpPr/>
          <p:nvPr/>
        </p:nvSpPr>
        <p:spPr>
          <a:xfrm rot="5400000">
            <a:off x="8767451" y="4517339"/>
            <a:ext cx="425663" cy="2248279"/>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pic>
        <p:nvPicPr>
          <p:cNvPr id="127" name="Picture 126"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09690" y="6364078"/>
            <a:ext cx="893896" cy="983706"/>
          </a:xfrm>
          <a:prstGeom prst="rect">
            <a:avLst/>
          </a:prstGeom>
        </p:spPr>
      </p:pic>
      <p:sp>
        <p:nvSpPr>
          <p:cNvPr id="128" name="TextBox 127">
            <a:extLst>
              <a:ext uri="{FF2B5EF4-FFF2-40B4-BE49-F238E27FC236}">
                <a16:creationId xmlns:a16="http://schemas.microsoft.com/office/drawing/2014/main" id="{7441A793-B16B-4A9D-BB1E-051B07E70180}"/>
              </a:ext>
            </a:extLst>
          </p:cNvPr>
          <p:cNvSpPr txBox="1"/>
          <p:nvPr/>
        </p:nvSpPr>
        <p:spPr>
          <a:xfrm rot="21108841">
            <a:off x="8667346" y="6515635"/>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11</a:t>
            </a:r>
            <a:endParaRPr lang="vi-VN" sz="700">
              <a:solidFill>
                <a:srgbClr val="FFFF00"/>
              </a:solidFill>
              <a:latin typeface="Segoe UI" panose="020B0502040204020203" pitchFamily="34" charset="0"/>
              <a:cs typeface="Segoe UI" panose="020B0502040204020203" pitchFamily="34" charset="0"/>
            </a:endParaRPr>
          </a:p>
        </p:txBody>
      </p:sp>
      <p:sp>
        <p:nvSpPr>
          <p:cNvPr id="129" name="TextBox 128">
            <a:extLst>
              <a:ext uri="{FF2B5EF4-FFF2-40B4-BE49-F238E27FC236}">
                <a16:creationId xmlns:a16="http://schemas.microsoft.com/office/drawing/2014/main" id="{555F5691-BEE5-4084-B11D-FBB8CD5C8F0A}"/>
              </a:ext>
            </a:extLst>
          </p:cNvPr>
          <p:cNvSpPr txBox="1"/>
          <p:nvPr/>
        </p:nvSpPr>
        <p:spPr>
          <a:xfrm flipH="1">
            <a:off x="7366180" y="3986075"/>
            <a:ext cx="3031463"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11</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sp>
        <p:nvSpPr>
          <p:cNvPr id="130" name="자유형: 도형 933">
            <a:extLst>
              <a:ext uri="{FF2B5EF4-FFF2-40B4-BE49-F238E27FC236}">
                <a16:creationId xmlns:a16="http://schemas.microsoft.com/office/drawing/2014/main" id="{139ACB6A-B272-4A08-81E6-98B71F3E6C77}"/>
              </a:ext>
            </a:extLst>
          </p:cNvPr>
          <p:cNvSpPr/>
          <p:nvPr/>
        </p:nvSpPr>
        <p:spPr>
          <a:xfrm rot="16200000">
            <a:off x="11014610" y="4496290"/>
            <a:ext cx="425663" cy="2240356"/>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pic>
        <p:nvPicPr>
          <p:cNvPr id="131" name="Picture 130"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61976" y="3852759"/>
            <a:ext cx="893896" cy="983706"/>
          </a:xfrm>
          <a:prstGeom prst="rect">
            <a:avLst/>
          </a:prstGeom>
        </p:spPr>
      </p:pic>
      <p:sp>
        <p:nvSpPr>
          <p:cNvPr id="132" name="TextBox 131">
            <a:extLst>
              <a:ext uri="{FF2B5EF4-FFF2-40B4-BE49-F238E27FC236}">
                <a16:creationId xmlns:a16="http://schemas.microsoft.com/office/drawing/2014/main" id="{7441A793-B16B-4A9D-BB1E-051B07E70180}"/>
              </a:ext>
            </a:extLst>
          </p:cNvPr>
          <p:cNvSpPr txBox="1"/>
          <p:nvPr/>
        </p:nvSpPr>
        <p:spPr>
          <a:xfrm rot="21108841">
            <a:off x="10935174" y="4003902"/>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12</a:t>
            </a:r>
            <a:endParaRPr lang="vi-VN" sz="700">
              <a:solidFill>
                <a:srgbClr val="FFFF00"/>
              </a:solidFill>
              <a:latin typeface="Segoe UI" panose="020B0502040204020203" pitchFamily="34" charset="0"/>
              <a:cs typeface="Segoe UI" panose="020B0502040204020203" pitchFamily="34" charset="0"/>
            </a:endParaRPr>
          </a:p>
          <a:p>
            <a:endParaRPr lang="vi-VN" sz="400" kern="800" spc="20" dirty="0">
              <a:solidFill>
                <a:srgbClr val="FFFF00"/>
              </a:solidFill>
              <a:effectLst>
                <a:outerShdw blurRad="50800" dist="50800" dir="2400000" algn="ctr" rotWithShape="0">
                  <a:srgbClr val="000000">
                    <a:alpha val="43137"/>
                  </a:srgbClr>
                </a:outerShdw>
                <a:reflection endPos="0" dist="50800" dir="5400000" sy="-100000" algn="bl" rotWithShape="0"/>
              </a:effectLst>
              <a:latin typeface="Segoe UI" panose="020B0502040204020203" pitchFamily="34" charset="0"/>
              <a:ea typeface="Tahoma" panose="020B0604030504040204" pitchFamily="34" charset="0"/>
              <a:cs typeface="Segoe UI" panose="020B0502040204020203" pitchFamily="34" charset="0"/>
            </a:endParaRPr>
          </a:p>
        </p:txBody>
      </p:sp>
      <p:sp>
        <p:nvSpPr>
          <p:cNvPr id="133" name="TextBox 132">
            <a:extLst>
              <a:ext uri="{FF2B5EF4-FFF2-40B4-BE49-F238E27FC236}">
                <a16:creationId xmlns:a16="http://schemas.microsoft.com/office/drawing/2014/main" id="{B1EA1589-51D2-4A60-B74C-7AB3C43C5C13}"/>
              </a:ext>
            </a:extLst>
          </p:cNvPr>
          <p:cNvSpPr txBox="1"/>
          <p:nvPr/>
        </p:nvSpPr>
        <p:spPr>
          <a:xfrm flipH="1">
            <a:off x="9956921" y="5921764"/>
            <a:ext cx="2679052" cy="338554"/>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(18/7 - 19/7/2025) </a:t>
            </a:r>
            <a:endParaRPr lang="en-US" sz="1600" b="1" dirty="0">
              <a:latin typeface="Segoe UI" panose="020B0502040204020203" pitchFamily="34" charset="0"/>
              <a:cs typeface="Segoe UI" panose="020B0502040204020203" pitchFamily="34" charset="0"/>
            </a:endParaRPr>
          </a:p>
        </p:txBody>
      </p:sp>
      <p:sp>
        <p:nvSpPr>
          <p:cNvPr id="134" name="TextBox 133">
            <a:extLst>
              <a:ext uri="{FF2B5EF4-FFF2-40B4-BE49-F238E27FC236}">
                <a16:creationId xmlns:a16="http://schemas.microsoft.com/office/drawing/2014/main" id="{555F5691-BEE5-4084-B11D-FBB8CD5C8F0A}"/>
              </a:ext>
            </a:extLst>
          </p:cNvPr>
          <p:cNvSpPr txBox="1"/>
          <p:nvPr/>
        </p:nvSpPr>
        <p:spPr>
          <a:xfrm flipH="1">
            <a:off x="9793191" y="6552320"/>
            <a:ext cx="3031463"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12</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pic>
        <p:nvPicPr>
          <p:cNvPr id="135" name="Picture 134"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149275" y="6466573"/>
            <a:ext cx="893896" cy="983706"/>
          </a:xfrm>
          <a:prstGeom prst="rect">
            <a:avLst/>
          </a:prstGeom>
        </p:spPr>
      </p:pic>
      <p:sp>
        <p:nvSpPr>
          <p:cNvPr id="136" name="TextBox 135">
            <a:extLst>
              <a:ext uri="{FF2B5EF4-FFF2-40B4-BE49-F238E27FC236}">
                <a16:creationId xmlns:a16="http://schemas.microsoft.com/office/drawing/2014/main" id="{7441A793-B16B-4A9D-BB1E-051B07E70180}"/>
              </a:ext>
            </a:extLst>
          </p:cNvPr>
          <p:cNvSpPr txBox="1"/>
          <p:nvPr/>
        </p:nvSpPr>
        <p:spPr>
          <a:xfrm rot="21108841">
            <a:off x="13211302" y="6613794"/>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13</a:t>
            </a:r>
            <a:endParaRPr lang="vi-VN" sz="700">
              <a:solidFill>
                <a:srgbClr val="FFFF00"/>
              </a:solidFill>
              <a:latin typeface="Segoe UI" panose="020B0502040204020203" pitchFamily="34" charset="0"/>
              <a:cs typeface="Segoe UI" panose="020B0502040204020203" pitchFamily="34" charset="0"/>
            </a:endParaRPr>
          </a:p>
        </p:txBody>
      </p:sp>
      <p:sp>
        <p:nvSpPr>
          <p:cNvPr id="138" name="TextBox 137">
            <a:extLst>
              <a:ext uri="{FF2B5EF4-FFF2-40B4-BE49-F238E27FC236}">
                <a16:creationId xmlns:a16="http://schemas.microsoft.com/office/drawing/2014/main" id="{B1EA1589-51D2-4A60-B74C-7AB3C43C5C13}"/>
              </a:ext>
            </a:extLst>
          </p:cNvPr>
          <p:cNvSpPr txBox="1"/>
          <p:nvPr/>
        </p:nvSpPr>
        <p:spPr>
          <a:xfrm flipH="1">
            <a:off x="12168041" y="4972618"/>
            <a:ext cx="2679052" cy="338554"/>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(06/10 - 08/10/2025) </a:t>
            </a:r>
            <a:endParaRPr lang="en-US" sz="1600" b="1" dirty="0">
              <a:latin typeface="Segoe UI" panose="020B0502040204020203" pitchFamily="34" charset="0"/>
              <a:cs typeface="Segoe UI" panose="020B0502040204020203" pitchFamily="34" charset="0"/>
            </a:endParaRPr>
          </a:p>
        </p:txBody>
      </p:sp>
      <p:sp>
        <p:nvSpPr>
          <p:cNvPr id="139" name="TextBox 138">
            <a:extLst>
              <a:ext uri="{FF2B5EF4-FFF2-40B4-BE49-F238E27FC236}">
                <a16:creationId xmlns:a16="http://schemas.microsoft.com/office/drawing/2014/main" id="{555F5691-BEE5-4084-B11D-FBB8CD5C8F0A}"/>
              </a:ext>
            </a:extLst>
          </p:cNvPr>
          <p:cNvSpPr txBox="1"/>
          <p:nvPr/>
        </p:nvSpPr>
        <p:spPr>
          <a:xfrm flipH="1">
            <a:off x="11990471" y="4003878"/>
            <a:ext cx="3097128"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13</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pic>
        <p:nvPicPr>
          <p:cNvPr id="140" name="Picture 139" descr="A red flag with a gold symbol and a circle with a black background&#10;&#10;Description automatically generated">
            <a:extLst>
              <a:ext uri="{FF2B5EF4-FFF2-40B4-BE49-F238E27FC236}">
                <a16:creationId xmlns:a16="http://schemas.microsoft.com/office/drawing/2014/main" id="{D4969432-69F3-4417-AA96-5F7073073B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30890" y="3869366"/>
            <a:ext cx="893896" cy="983706"/>
          </a:xfrm>
          <a:prstGeom prst="rect">
            <a:avLst/>
          </a:prstGeom>
        </p:spPr>
      </p:pic>
      <p:sp>
        <p:nvSpPr>
          <p:cNvPr id="141" name="TextBox 140">
            <a:extLst>
              <a:ext uri="{FF2B5EF4-FFF2-40B4-BE49-F238E27FC236}">
                <a16:creationId xmlns:a16="http://schemas.microsoft.com/office/drawing/2014/main" id="{7441A793-B16B-4A9D-BB1E-051B07E70180}"/>
              </a:ext>
            </a:extLst>
          </p:cNvPr>
          <p:cNvSpPr txBox="1"/>
          <p:nvPr/>
        </p:nvSpPr>
        <p:spPr>
          <a:xfrm rot="21108841">
            <a:off x="15604088" y="4035224"/>
            <a:ext cx="747498" cy="729344"/>
          </a:xfrm>
          <a:prstGeom prst="rect">
            <a:avLst/>
          </a:prstGeom>
          <a:noFill/>
        </p:spPr>
        <p:txBody>
          <a:bodyPr wrap="none" rtlCol="0">
            <a:prstTxWarp prst="textArchDown">
              <a:avLst>
                <a:gd name="adj" fmla="val 947041"/>
              </a:avLst>
            </a:prstTxWarp>
            <a:spAutoFit/>
            <a:scene3d>
              <a:camera prst="orthographicFront">
                <a:rot lat="0" lon="0" rev="300000"/>
              </a:camera>
              <a:lightRig rig="threePt" dir="t"/>
            </a:scene3d>
          </a:bodyPr>
          <a:lstStyle/>
          <a:p>
            <a:r>
              <a:rPr lang="en-US" sz="700">
                <a:solidFill>
                  <a:srgbClr val="FFFF00"/>
                </a:solidFill>
                <a:latin typeface="Segoe UI" panose="020B0502040204020203" pitchFamily="34" charset="0"/>
                <a:cs typeface="Segoe UI" panose="020B0502040204020203" pitchFamily="34" charset="0"/>
              </a:rPr>
              <a:t>HỘI NGHỊ TRUNG ƯƠNG 14</a:t>
            </a:r>
            <a:endParaRPr lang="vi-VN" sz="700">
              <a:solidFill>
                <a:srgbClr val="FFFF00"/>
              </a:solidFill>
              <a:latin typeface="Segoe UI" panose="020B0502040204020203" pitchFamily="34" charset="0"/>
              <a:cs typeface="Segoe UI" panose="020B0502040204020203" pitchFamily="34" charset="0"/>
            </a:endParaRPr>
          </a:p>
        </p:txBody>
      </p:sp>
      <p:sp>
        <p:nvSpPr>
          <p:cNvPr id="142" name="TextBox 141">
            <a:extLst>
              <a:ext uri="{FF2B5EF4-FFF2-40B4-BE49-F238E27FC236}">
                <a16:creationId xmlns:a16="http://schemas.microsoft.com/office/drawing/2014/main" id="{B1EA1589-51D2-4A60-B74C-7AB3C43C5C13}"/>
              </a:ext>
            </a:extLst>
          </p:cNvPr>
          <p:cNvSpPr txBox="1"/>
          <p:nvPr/>
        </p:nvSpPr>
        <p:spPr>
          <a:xfrm flipH="1">
            <a:off x="14532270" y="5995561"/>
            <a:ext cx="2679052" cy="584775"/>
          </a:xfrm>
          <a:prstGeom prst="rect">
            <a:avLst/>
          </a:prstGeom>
          <a:noFill/>
        </p:spPr>
        <p:txBody>
          <a:bodyPr wrap="square" rtlCol="0">
            <a:spAutoFit/>
          </a:bodyPr>
          <a:lstStyle/>
          <a:p>
            <a:pPr algn="ctr"/>
            <a:r>
              <a:rPr lang="en-US" sz="1600" b="1">
                <a:latin typeface="Segoe UI" panose="020B0502040204020203" pitchFamily="34" charset="0"/>
                <a:ea typeface="Times New Roman" panose="02020603050405020304" pitchFamily="18" charset="0"/>
                <a:cs typeface="Segoe UI" panose="020B0502040204020203" pitchFamily="34" charset="0"/>
              </a:rPr>
              <a:t>(05/11 - 06/11/2025) &amp;</a:t>
            </a:r>
            <a:br>
              <a:rPr lang="en-US" sz="1600" b="1">
                <a:latin typeface="Segoe UI" panose="020B0502040204020203" pitchFamily="34" charset="0"/>
                <a:ea typeface="Times New Roman" panose="02020603050405020304" pitchFamily="18" charset="0"/>
                <a:cs typeface="Segoe UI" panose="020B0502040204020203" pitchFamily="34" charset="0"/>
              </a:rPr>
            </a:br>
            <a:r>
              <a:rPr lang="en-US" sz="1600" b="1">
                <a:latin typeface="Segoe UI" panose="020B0502040204020203" pitchFamily="34" charset="0"/>
                <a:ea typeface="Times New Roman" panose="02020603050405020304" pitchFamily="18" charset="0"/>
                <a:cs typeface="Segoe UI" panose="020B0502040204020203" pitchFamily="34" charset="0"/>
              </a:rPr>
              <a:t>(22/12 - 23/12/2025)</a:t>
            </a:r>
            <a:endParaRPr lang="en-US" sz="1600" b="1" dirty="0">
              <a:latin typeface="Segoe UI" panose="020B0502040204020203" pitchFamily="34" charset="0"/>
              <a:cs typeface="Segoe UI" panose="020B0502040204020203" pitchFamily="34" charset="0"/>
            </a:endParaRPr>
          </a:p>
        </p:txBody>
      </p:sp>
      <p:sp>
        <p:nvSpPr>
          <p:cNvPr id="143" name="자유형: 도형 933">
            <a:extLst>
              <a:ext uri="{FF2B5EF4-FFF2-40B4-BE49-F238E27FC236}">
                <a16:creationId xmlns:a16="http://schemas.microsoft.com/office/drawing/2014/main" id="{139ACB6A-B272-4A08-81E6-98B71F3E6C77}"/>
              </a:ext>
            </a:extLst>
          </p:cNvPr>
          <p:cNvSpPr/>
          <p:nvPr/>
        </p:nvSpPr>
        <p:spPr>
          <a:xfrm rot="16200000">
            <a:off x="15494594" y="4516714"/>
            <a:ext cx="462079" cy="2233812"/>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44" name="자유형: 도형 939">
            <a:extLst>
              <a:ext uri="{FF2B5EF4-FFF2-40B4-BE49-F238E27FC236}">
                <a16:creationId xmlns:a16="http://schemas.microsoft.com/office/drawing/2014/main" id="{34F0001E-7E16-4D4A-A2D1-DA6E25E94AB7}"/>
              </a:ext>
            </a:extLst>
          </p:cNvPr>
          <p:cNvSpPr/>
          <p:nvPr/>
        </p:nvSpPr>
        <p:spPr>
          <a:xfrm rot="5400000">
            <a:off x="13263232" y="4478643"/>
            <a:ext cx="425663" cy="2271675"/>
          </a:xfrm>
          <a:custGeom>
            <a:avLst/>
            <a:gdLst>
              <a:gd name="connsiteX0" fmla="*/ 425663 w 425663"/>
              <a:gd name="connsiteY0" fmla="*/ 7237 h 2240356"/>
              <a:gd name="connsiteX1" fmla="*/ 370681 w 425663"/>
              <a:gd name="connsiteY1" fmla="*/ 22758 h 2240356"/>
              <a:gd name="connsiteX2" fmla="*/ 51275 w 425663"/>
              <a:gd name="connsiteY2" fmla="*/ 1120178 h 2240356"/>
              <a:gd name="connsiteX3" fmla="*/ 370681 w 425663"/>
              <a:gd name="connsiteY3" fmla="*/ 2217598 h 2240356"/>
              <a:gd name="connsiteX4" fmla="*/ 425662 w 425663"/>
              <a:gd name="connsiteY4" fmla="*/ 2233119 h 2240356"/>
              <a:gd name="connsiteX5" fmla="*/ 400025 w 425663"/>
              <a:gd name="connsiteY5" fmla="*/ 2240356 h 2240356"/>
              <a:gd name="connsiteX6" fmla="*/ 0 w 425663"/>
              <a:gd name="connsiteY6" fmla="*/ 2240356 h 2240356"/>
              <a:gd name="connsiteX7" fmla="*/ 0 w 425663"/>
              <a:gd name="connsiteY7" fmla="*/ 0 h 2240356"/>
              <a:gd name="connsiteX8" fmla="*/ 400025 w 425663"/>
              <a:gd name="connsiteY8" fmla="*/ 0 h 224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663" h="2240356">
                <a:moveTo>
                  <a:pt x="425663" y="7237"/>
                </a:moveTo>
                <a:lnTo>
                  <a:pt x="370681" y="22758"/>
                </a:lnTo>
                <a:cubicBezTo>
                  <a:pt x="188396" y="127211"/>
                  <a:pt x="51275" y="578853"/>
                  <a:pt x="51275" y="1120178"/>
                </a:cubicBezTo>
                <a:cubicBezTo>
                  <a:pt x="51275" y="1661503"/>
                  <a:pt x="188396" y="2113146"/>
                  <a:pt x="370681" y="2217598"/>
                </a:cubicBezTo>
                <a:lnTo>
                  <a:pt x="425662" y="2233119"/>
                </a:lnTo>
                <a:lnTo>
                  <a:pt x="400025" y="2240356"/>
                </a:lnTo>
                <a:lnTo>
                  <a:pt x="0" y="2240356"/>
                </a:lnTo>
                <a:lnTo>
                  <a:pt x="0" y="0"/>
                </a:lnTo>
                <a:lnTo>
                  <a:pt x="4000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45" name="TextBox 144">
            <a:extLst>
              <a:ext uri="{FF2B5EF4-FFF2-40B4-BE49-F238E27FC236}">
                <a16:creationId xmlns:a16="http://schemas.microsoft.com/office/drawing/2014/main" id="{555F5691-BEE5-4084-B11D-FBB8CD5C8F0A}"/>
              </a:ext>
            </a:extLst>
          </p:cNvPr>
          <p:cNvSpPr txBox="1"/>
          <p:nvPr/>
        </p:nvSpPr>
        <p:spPr>
          <a:xfrm flipH="1">
            <a:off x="14307083" y="6552320"/>
            <a:ext cx="3503103" cy="830997"/>
          </a:xfrm>
          <a:prstGeom prst="rect">
            <a:avLst/>
          </a:prstGeom>
          <a:noFill/>
        </p:spPr>
        <p:txBody>
          <a:bodyPr wrap="square" rtlCol="0">
            <a:spAutoFit/>
          </a:bodyPr>
          <a:lstStyle/>
          <a:p>
            <a:pPr algn="ct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HỘI NGHỊ </a:t>
            </a:r>
            <a:b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br>
            <a:r>
              <a:rPr lang="en-US" altLang="ko-KR" sz="2400">
                <a:solidFill>
                  <a:srgbClr val="C00000"/>
                </a:solidFill>
                <a:latin typeface="Segoe UI Black" panose="020B0A02040204020203" pitchFamily="34" charset="0"/>
                <a:ea typeface="Segoe UI Black" panose="020B0A02040204020203" pitchFamily="34" charset="0"/>
                <a:cs typeface="Arial" pitchFamily="34" charset="0"/>
              </a:rPr>
              <a:t>TRUNG ƯƠNG 14 &amp; 15</a:t>
            </a:r>
            <a:endParaRPr lang="en-US" altLang="ko-KR" sz="2400" dirty="0">
              <a:solidFill>
                <a:srgbClr val="C00000"/>
              </a:solidFill>
              <a:latin typeface="Segoe UI Black" panose="020B0A02040204020203" pitchFamily="34" charset="0"/>
              <a:ea typeface="Segoe UI Black" panose="020B0A02040204020203" pitchFamily="34" charset="0"/>
              <a:cs typeface="Arial" pitchFamily="34" charset="0"/>
            </a:endParaRPr>
          </a:p>
        </p:txBody>
      </p:sp>
      <p:sp>
        <p:nvSpPr>
          <p:cNvPr id="146" name="TextBox 145">
            <a:extLst>
              <a:ext uri="{FF2B5EF4-FFF2-40B4-BE49-F238E27FC236}">
                <a16:creationId xmlns:a16="http://schemas.microsoft.com/office/drawing/2014/main" id="{E3BD2B09-A1C0-4872-9BAF-EC959FC78E2C}"/>
              </a:ext>
            </a:extLst>
          </p:cNvPr>
          <p:cNvSpPr txBox="1"/>
          <p:nvPr/>
        </p:nvSpPr>
        <p:spPr>
          <a:xfrm>
            <a:off x="15267370" y="5173980"/>
            <a:ext cx="1144848" cy="523220"/>
          </a:xfrm>
          <a:prstGeom prst="rect">
            <a:avLst/>
          </a:prstGeom>
          <a:noFill/>
        </p:spPr>
        <p:txBody>
          <a:bodyPr wrap="square" rtlCol="0">
            <a:spAutoFit/>
          </a:bodyPr>
          <a:lstStyle/>
          <a:p>
            <a:pPr algn="ctr"/>
            <a:r>
              <a:rPr lang="en-US" altLang="ko-KR" sz="2800" b="1">
                <a:solidFill>
                  <a:schemeClr val="bg1"/>
                </a:solidFill>
                <a:cs typeface="Arial" pitchFamily="34" charset="0"/>
              </a:rPr>
              <a:t>2025</a:t>
            </a:r>
            <a:endParaRPr lang="ko-KR" altLang="en-US" sz="2800" b="1" dirty="0">
              <a:solidFill>
                <a:schemeClr val="bg1"/>
              </a:solidFill>
              <a:cs typeface="Arial" pitchFamily="34" charset="0"/>
            </a:endParaRPr>
          </a:p>
        </p:txBody>
      </p:sp>
      <p:sp>
        <p:nvSpPr>
          <p:cNvPr id="147" name="Freeform 13">
            <a:extLst>
              <a:ext uri="{FF2B5EF4-FFF2-40B4-BE49-F238E27FC236}">
                <a16:creationId xmlns:a16="http://schemas.microsoft.com/office/drawing/2014/main" id="{1274D415-672B-4B2D-9F4C-029AEE68223C}"/>
              </a:ext>
            </a:extLst>
          </p:cNvPr>
          <p:cNvSpPr/>
          <p:nvPr/>
        </p:nvSpPr>
        <p:spPr>
          <a:xfrm>
            <a:off x="55458" y="5385427"/>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8"/>
            <a:stretch>
              <a:fillRect/>
            </a:stretch>
          </a:blipFill>
        </p:spPr>
      </p:sp>
      <p:pic>
        <p:nvPicPr>
          <p:cNvPr id="148" name="Picture 147">
            <a:extLst>
              <a:ext uri="{FF2B5EF4-FFF2-40B4-BE49-F238E27FC236}">
                <a16:creationId xmlns:a16="http://schemas.microsoft.com/office/drawing/2014/main" id="{FFD20E75-92FF-AD9D-5B7C-5246AB0F69F0}"/>
              </a:ext>
            </a:extLst>
          </p:cNvPr>
          <p:cNvPicPr>
            <a:picLocks noChangeAspect="1"/>
          </p:cNvPicPr>
          <p:nvPr/>
        </p:nvPicPr>
        <p:blipFill>
          <a:blip r:embed="rId9"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p:cNvSpPr>
            <a:spLocks noGrp="1"/>
          </p:cNvSpPr>
          <p:nvPr>
            <p:ph type="sldNum" sz="quarter" idx="12"/>
          </p:nvPr>
        </p:nvSpPr>
        <p:spPr>
          <a:xfrm>
            <a:off x="15772014" y="8158210"/>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5</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3944993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heel(1)">
                                      <p:cBhvr>
                                        <p:cTn id="10" dur="2000"/>
                                        <p:tgtEl>
                                          <p:spTgt spid="27"/>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heel(1)">
                                      <p:cBhvr>
                                        <p:cTn id="13" dur="2000"/>
                                        <p:tgtEl>
                                          <p:spTgt spid="28"/>
                                        </p:tgtEl>
                                      </p:cBhvr>
                                    </p:animEffect>
                                  </p:childTnLst>
                                </p:cTn>
                              </p:par>
                              <p:par>
                                <p:cTn id="14" presetID="21" presetClass="entr" presetSubtype="1" fill="hold"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wheel(1)">
                                      <p:cBhvr>
                                        <p:cTn id="16" dur="2000"/>
                                        <p:tgtEl>
                                          <p:spTgt spid="56"/>
                                        </p:tgtEl>
                                      </p:cBhvr>
                                    </p:animEffect>
                                  </p:childTnLst>
                                </p:cTn>
                              </p:par>
                              <p:par>
                                <p:cTn id="17" presetID="21" presetClass="entr" presetSubtype="1" fill="hold" nodeType="withEffect">
                                  <p:stCondLst>
                                    <p:cond delay="0"/>
                                  </p:stCondLst>
                                  <p:childTnLst>
                                    <p:set>
                                      <p:cBhvr>
                                        <p:cTn id="18" dur="1" fill="hold">
                                          <p:stCondLst>
                                            <p:cond delay="0"/>
                                          </p:stCondLst>
                                        </p:cTn>
                                        <p:tgtEl>
                                          <p:spTgt spid="148"/>
                                        </p:tgtEl>
                                        <p:attrNameLst>
                                          <p:attrName>style.visibility</p:attrName>
                                        </p:attrNameLst>
                                      </p:cBhvr>
                                      <p:to>
                                        <p:strVal val="visible"/>
                                      </p:to>
                                    </p:set>
                                    <p:animEffect transition="in" filter="wheel(1)">
                                      <p:cBhvr>
                                        <p:cTn id="19" dur="2000"/>
                                        <p:tgtEl>
                                          <p:spTgt spid="148"/>
                                        </p:tgtEl>
                                      </p:cBhvr>
                                    </p:animEffect>
                                  </p:childTnLst>
                                </p:cTn>
                              </p:par>
                              <p:par>
                                <p:cTn id="20" presetID="21" presetClass="entr" presetSubtype="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par>
                                <p:cTn id="23" presetID="21" presetClass="entr" presetSubtype="1" fill="hold" nodeType="withEffect">
                                  <p:stCondLst>
                                    <p:cond delay="0"/>
                                  </p:stCondLst>
                                  <p:childTnLst>
                                    <p:set>
                                      <p:cBhvr>
                                        <p:cTn id="24" dur="1" fill="hold">
                                          <p:stCondLst>
                                            <p:cond delay="0"/>
                                          </p:stCondLst>
                                        </p:cTn>
                                        <p:tgtEl>
                                          <p:spTgt spid="147"/>
                                        </p:tgtEl>
                                        <p:attrNameLst>
                                          <p:attrName>style.visibility</p:attrName>
                                        </p:attrNameLst>
                                      </p:cBhvr>
                                      <p:to>
                                        <p:strVal val="visible"/>
                                      </p:to>
                                    </p:set>
                                    <p:animEffect transition="in" filter="wheel(1)">
                                      <p:cBhvr>
                                        <p:cTn id="25" dur="2000"/>
                                        <p:tgtEl>
                                          <p:spTgt spid="14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16"/>
                                        </p:tgtEl>
                                        <p:attrNameLst>
                                          <p:attrName>style.visibility</p:attrName>
                                        </p:attrNameLst>
                                      </p:cBhvr>
                                      <p:to>
                                        <p:strVal val="visible"/>
                                      </p:to>
                                    </p:set>
                                    <p:animEffect transition="in" filter="circle(in)">
                                      <p:cBhvr>
                                        <p:cTn id="30" dur="2000"/>
                                        <p:tgtEl>
                                          <p:spTgt spid="116"/>
                                        </p:tgtEl>
                                      </p:cBhvr>
                                    </p:animEffect>
                                  </p:childTnLst>
                                </p:cTn>
                              </p:par>
                              <p:par>
                                <p:cTn id="31" presetID="6" presetClass="entr" presetSubtype="16" fill="hold" nodeType="withEffect">
                                  <p:stCondLst>
                                    <p:cond delay="0"/>
                                  </p:stCondLst>
                                  <p:childTnLst>
                                    <p:set>
                                      <p:cBhvr>
                                        <p:cTn id="32" dur="1" fill="hold">
                                          <p:stCondLst>
                                            <p:cond delay="0"/>
                                          </p:stCondLst>
                                        </p:cTn>
                                        <p:tgtEl>
                                          <p:spTgt spid="115"/>
                                        </p:tgtEl>
                                        <p:attrNameLst>
                                          <p:attrName>style.visibility</p:attrName>
                                        </p:attrNameLst>
                                      </p:cBhvr>
                                      <p:to>
                                        <p:strVal val="visible"/>
                                      </p:to>
                                    </p:set>
                                    <p:animEffect transition="in" filter="circle(in)">
                                      <p:cBhvr>
                                        <p:cTn id="33" dur="2000"/>
                                        <p:tgtEl>
                                          <p:spTgt spid="115"/>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circle(in)">
                                      <p:cBhvr>
                                        <p:cTn id="36" dur="2000"/>
                                        <p:tgtEl>
                                          <p:spTgt spid="67"/>
                                        </p:tgtEl>
                                      </p:cBhvr>
                                    </p:animEffect>
                                  </p:childTnLst>
                                </p:cTn>
                              </p:par>
                              <p:par>
                                <p:cTn id="37" presetID="6" presetClass="entr" presetSubtype="16"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circle(in)">
                                      <p:cBhvr>
                                        <p:cTn id="39" dur="2000"/>
                                        <p:tgtEl>
                                          <p:spTgt spid="29"/>
                                        </p:tgtEl>
                                      </p:cBhvr>
                                    </p:animEffect>
                                  </p:childTnLst>
                                </p:cTn>
                              </p:par>
                              <p:par>
                                <p:cTn id="40" presetID="6" presetClass="entr" presetSubtype="16" fill="hold" nodeType="with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circle(in)">
                                      <p:cBhvr>
                                        <p:cTn id="42" dur="2000"/>
                                        <p:tgtEl>
                                          <p:spTgt spid="68"/>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17"/>
                                        </p:tgtEl>
                                        <p:attrNameLst>
                                          <p:attrName>style.visibility</p:attrName>
                                        </p:attrNameLst>
                                      </p:cBhvr>
                                      <p:to>
                                        <p:strVal val="visible"/>
                                      </p:to>
                                    </p:set>
                                    <p:animEffect transition="in" filter="circle(in)">
                                      <p:cBhvr>
                                        <p:cTn id="47" dur="2000"/>
                                        <p:tgtEl>
                                          <p:spTgt spid="117"/>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120"/>
                                        </p:tgtEl>
                                        <p:attrNameLst>
                                          <p:attrName>style.visibility</p:attrName>
                                        </p:attrNameLst>
                                      </p:cBhvr>
                                      <p:to>
                                        <p:strVal val="visible"/>
                                      </p:to>
                                    </p:set>
                                    <p:animEffect transition="in" filter="circle(in)">
                                      <p:cBhvr>
                                        <p:cTn id="50" dur="2000"/>
                                        <p:tgtEl>
                                          <p:spTgt spid="120"/>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circle(in)">
                                      <p:cBhvr>
                                        <p:cTn id="53" dur="2000"/>
                                        <p:tgtEl>
                                          <p:spTgt spid="66"/>
                                        </p:tgtEl>
                                      </p:cBhvr>
                                    </p:animEffect>
                                  </p:childTnLst>
                                </p:cTn>
                              </p:par>
                              <p:par>
                                <p:cTn id="54" presetID="6" presetClass="entr" presetSubtype="16" fill="hold" nodeType="with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circle(in)">
                                      <p:cBhvr>
                                        <p:cTn id="56" dur="2000"/>
                                        <p:tgtEl>
                                          <p:spTgt spid="54"/>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119"/>
                                        </p:tgtEl>
                                        <p:attrNameLst>
                                          <p:attrName>style.visibility</p:attrName>
                                        </p:attrNameLst>
                                      </p:cBhvr>
                                      <p:to>
                                        <p:strVal val="visible"/>
                                      </p:to>
                                    </p:set>
                                    <p:animEffect transition="in" filter="circle(in)">
                                      <p:cBhvr>
                                        <p:cTn id="59" dur="2000"/>
                                        <p:tgtEl>
                                          <p:spTgt spid="119"/>
                                        </p:tgtEl>
                                      </p:cBhvr>
                                    </p:animEffect>
                                  </p:childTnLst>
                                </p:cTn>
                              </p:par>
                              <p:par>
                                <p:cTn id="60" presetID="6" presetClass="entr" presetSubtype="16" fill="hold" nodeType="withEffect">
                                  <p:stCondLst>
                                    <p:cond delay="0"/>
                                  </p:stCondLst>
                                  <p:childTnLst>
                                    <p:set>
                                      <p:cBhvr>
                                        <p:cTn id="61" dur="1" fill="hold">
                                          <p:stCondLst>
                                            <p:cond delay="0"/>
                                          </p:stCondLst>
                                        </p:cTn>
                                        <p:tgtEl>
                                          <p:spTgt spid="118"/>
                                        </p:tgtEl>
                                        <p:attrNameLst>
                                          <p:attrName>style.visibility</p:attrName>
                                        </p:attrNameLst>
                                      </p:cBhvr>
                                      <p:to>
                                        <p:strVal val="visible"/>
                                      </p:to>
                                    </p:set>
                                    <p:animEffect transition="in" filter="circle(in)">
                                      <p:cBhvr>
                                        <p:cTn id="62" dur="2000"/>
                                        <p:tgtEl>
                                          <p:spTgt spid="118"/>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24"/>
                                        </p:tgtEl>
                                        <p:attrNameLst>
                                          <p:attrName>style.visibility</p:attrName>
                                        </p:attrNameLst>
                                      </p:cBhvr>
                                      <p:to>
                                        <p:strVal val="visible"/>
                                      </p:to>
                                    </p:set>
                                    <p:animEffect transition="in" filter="randombar(horizontal)">
                                      <p:cBhvr>
                                        <p:cTn id="67" dur="500"/>
                                        <p:tgtEl>
                                          <p:spTgt spid="124"/>
                                        </p:tgtEl>
                                      </p:cBhvr>
                                    </p:animEffect>
                                  </p:childTnLst>
                                </p:cTn>
                              </p:par>
                              <p:par>
                                <p:cTn id="68" presetID="14" presetClass="entr" presetSubtype="10" fill="hold" nodeType="withEffect">
                                  <p:stCondLst>
                                    <p:cond delay="0"/>
                                  </p:stCondLst>
                                  <p:childTnLst>
                                    <p:set>
                                      <p:cBhvr>
                                        <p:cTn id="69" dur="1" fill="hold">
                                          <p:stCondLst>
                                            <p:cond delay="0"/>
                                          </p:stCondLst>
                                        </p:cTn>
                                        <p:tgtEl>
                                          <p:spTgt spid="121"/>
                                        </p:tgtEl>
                                        <p:attrNameLst>
                                          <p:attrName>style.visibility</p:attrName>
                                        </p:attrNameLst>
                                      </p:cBhvr>
                                      <p:to>
                                        <p:strVal val="visible"/>
                                      </p:to>
                                    </p:set>
                                    <p:animEffect transition="in" filter="randombar(horizontal)">
                                      <p:cBhvr>
                                        <p:cTn id="70" dur="500"/>
                                        <p:tgtEl>
                                          <p:spTgt spid="121"/>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63"/>
                                        </p:tgtEl>
                                        <p:attrNameLst>
                                          <p:attrName>style.visibility</p:attrName>
                                        </p:attrNameLst>
                                      </p:cBhvr>
                                      <p:to>
                                        <p:strVal val="visible"/>
                                      </p:to>
                                    </p:set>
                                    <p:animEffect transition="in" filter="randombar(horizontal)">
                                      <p:cBhvr>
                                        <p:cTn id="73" dur="500"/>
                                        <p:tgtEl>
                                          <p:spTgt spid="63"/>
                                        </p:tgtEl>
                                      </p:cBhvr>
                                    </p:animEffect>
                                  </p:childTnLst>
                                </p:cTn>
                              </p:par>
                              <p:par>
                                <p:cTn id="74" presetID="14" presetClass="entr" presetSubtype="10" fill="hold"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randombar(horizontal)">
                                      <p:cBhvr>
                                        <p:cTn id="76" dur="500"/>
                                        <p:tgtEl>
                                          <p:spTgt spid="36"/>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122"/>
                                        </p:tgtEl>
                                        <p:attrNameLst>
                                          <p:attrName>style.visibility</p:attrName>
                                        </p:attrNameLst>
                                      </p:cBhvr>
                                      <p:to>
                                        <p:strVal val="visible"/>
                                      </p:to>
                                    </p:set>
                                    <p:animEffect transition="in" filter="randombar(horizontal)">
                                      <p:cBhvr>
                                        <p:cTn id="79" dur="500"/>
                                        <p:tgtEl>
                                          <p:spTgt spid="122"/>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123"/>
                                        </p:tgtEl>
                                        <p:attrNameLst>
                                          <p:attrName>style.visibility</p:attrName>
                                        </p:attrNameLst>
                                      </p:cBhvr>
                                      <p:to>
                                        <p:strVal val="visible"/>
                                      </p:to>
                                    </p:set>
                                    <p:animEffect transition="in" filter="randombar(horizontal)">
                                      <p:cBhvr>
                                        <p:cTn id="82" dur="500"/>
                                        <p:tgtEl>
                                          <p:spTgt spid="12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129"/>
                                        </p:tgtEl>
                                        <p:attrNameLst>
                                          <p:attrName>style.visibility</p:attrName>
                                        </p:attrNameLst>
                                      </p:cBhvr>
                                      <p:to>
                                        <p:strVal val="visible"/>
                                      </p:to>
                                    </p:set>
                                    <p:anim calcmode="lin" valueType="num">
                                      <p:cBhvr>
                                        <p:cTn id="87" dur="1000" fill="hold"/>
                                        <p:tgtEl>
                                          <p:spTgt spid="129"/>
                                        </p:tgtEl>
                                        <p:attrNameLst>
                                          <p:attrName>ppt_w</p:attrName>
                                        </p:attrNameLst>
                                      </p:cBhvr>
                                      <p:tavLst>
                                        <p:tav tm="0">
                                          <p:val>
                                            <p:fltVal val="0"/>
                                          </p:val>
                                        </p:tav>
                                        <p:tav tm="100000">
                                          <p:val>
                                            <p:strVal val="#ppt_w"/>
                                          </p:val>
                                        </p:tav>
                                      </p:tavLst>
                                    </p:anim>
                                    <p:anim calcmode="lin" valueType="num">
                                      <p:cBhvr>
                                        <p:cTn id="88" dur="1000" fill="hold"/>
                                        <p:tgtEl>
                                          <p:spTgt spid="129"/>
                                        </p:tgtEl>
                                        <p:attrNameLst>
                                          <p:attrName>ppt_h</p:attrName>
                                        </p:attrNameLst>
                                      </p:cBhvr>
                                      <p:tavLst>
                                        <p:tav tm="0">
                                          <p:val>
                                            <p:fltVal val="0"/>
                                          </p:val>
                                        </p:tav>
                                        <p:tav tm="100000">
                                          <p:val>
                                            <p:strVal val="#ppt_h"/>
                                          </p:val>
                                        </p:tav>
                                      </p:tavLst>
                                    </p:anim>
                                    <p:anim calcmode="lin" valueType="num">
                                      <p:cBhvr>
                                        <p:cTn id="89" dur="1000" fill="hold"/>
                                        <p:tgtEl>
                                          <p:spTgt spid="129"/>
                                        </p:tgtEl>
                                        <p:attrNameLst>
                                          <p:attrName>style.rotation</p:attrName>
                                        </p:attrNameLst>
                                      </p:cBhvr>
                                      <p:tavLst>
                                        <p:tav tm="0">
                                          <p:val>
                                            <p:fltVal val="90"/>
                                          </p:val>
                                        </p:tav>
                                        <p:tav tm="100000">
                                          <p:val>
                                            <p:fltVal val="0"/>
                                          </p:val>
                                        </p:tav>
                                      </p:tavLst>
                                    </p:anim>
                                    <p:animEffect transition="in" filter="fade">
                                      <p:cBhvr>
                                        <p:cTn id="90" dur="1000"/>
                                        <p:tgtEl>
                                          <p:spTgt spid="129"/>
                                        </p:tgtEl>
                                      </p:cBhvr>
                                    </p:animEffect>
                                  </p:childTnLst>
                                </p:cTn>
                              </p:par>
                              <p:par>
                                <p:cTn id="91" presetID="31" presetClass="entr" presetSubtype="0" fill="hold" grpId="0" nodeType="withEffect">
                                  <p:stCondLst>
                                    <p:cond delay="0"/>
                                  </p:stCondLst>
                                  <p:childTnLst>
                                    <p:set>
                                      <p:cBhvr>
                                        <p:cTn id="92" dur="1" fill="hold">
                                          <p:stCondLst>
                                            <p:cond delay="0"/>
                                          </p:stCondLst>
                                        </p:cTn>
                                        <p:tgtEl>
                                          <p:spTgt spid="125"/>
                                        </p:tgtEl>
                                        <p:attrNameLst>
                                          <p:attrName>style.visibility</p:attrName>
                                        </p:attrNameLst>
                                      </p:cBhvr>
                                      <p:to>
                                        <p:strVal val="visible"/>
                                      </p:to>
                                    </p:set>
                                    <p:anim calcmode="lin" valueType="num">
                                      <p:cBhvr>
                                        <p:cTn id="93" dur="1000" fill="hold"/>
                                        <p:tgtEl>
                                          <p:spTgt spid="125"/>
                                        </p:tgtEl>
                                        <p:attrNameLst>
                                          <p:attrName>ppt_w</p:attrName>
                                        </p:attrNameLst>
                                      </p:cBhvr>
                                      <p:tavLst>
                                        <p:tav tm="0">
                                          <p:val>
                                            <p:fltVal val="0"/>
                                          </p:val>
                                        </p:tav>
                                        <p:tav tm="100000">
                                          <p:val>
                                            <p:strVal val="#ppt_w"/>
                                          </p:val>
                                        </p:tav>
                                      </p:tavLst>
                                    </p:anim>
                                    <p:anim calcmode="lin" valueType="num">
                                      <p:cBhvr>
                                        <p:cTn id="94" dur="1000" fill="hold"/>
                                        <p:tgtEl>
                                          <p:spTgt spid="125"/>
                                        </p:tgtEl>
                                        <p:attrNameLst>
                                          <p:attrName>ppt_h</p:attrName>
                                        </p:attrNameLst>
                                      </p:cBhvr>
                                      <p:tavLst>
                                        <p:tav tm="0">
                                          <p:val>
                                            <p:fltVal val="0"/>
                                          </p:val>
                                        </p:tav>
                                        <p:tav tm="100000">
                                          <p:val>
                                            <p:strVal val="#ppt_h"/>
                                          </p:val>
                                        </p:tav>
                                      </p:tavLst>
                                    </p:anim>
                                    <p:anim calcmode="lin" valueType="num">
                                      <p:cBhvr>
                                        <p:cTn id="95" dur="1000" fill="hold"/>
                                        <p:tgtEl>
                                          <p:spTgt spid="125"/>
                                        </p:tgtEl>
                                        <p:attrNameLst>
                                          <p:attrName>style.rotation</p:attrName>
                                        </p:attrNameLst>
                                      </p:cBhvr>
                                      <p:tavLst>
                                        <p:tav tm="0">
                                          <p:val>
                                            <p:fltVal val="90"/>
                                          </p:val>
                                        </p:tav>
                                        <p:tav tm="100000">
                                          <p:val>
                                            <p:fltVal val="0"/>
                                          </p:val>
                                        </p:tav>
                                      </p:tavLst>
                                    </p:anim>
                                    <p:animEffect transition="in" filter="fade">
                                      <p:cBhvr>
                                        <p:cTn id="96" dur="1000"/>
                                        <p:tgtEl>
                                          <p:spTgt spid="125"/>
                                        </p:tgtEl>
                                      </p:cBhvr>
                                    </p:animEffect>
                                  </p:childTnLst>
                                </p:cTn>
                              </p:par>
                              <p:par>
                                <p:cTn id="97" presetID="31" presetClass="entr" presetSubtype="0" fill="hold" grpId="0" nodeType="withEffect">
                                  <p:stCondLst>
                                    <p:cond delay="0"/>
                                  </p:stCondLst>
                                  <p:childTnLst>
                                    <p:set>
                                      <p:cBhvr>
                                        <p:cTn id="98" dur="1" fill="hold">
                                          <p:stCondLst>
                                            <p:cond delay="0"/>
                                          </p:stCondLst>
                                        </p:cTn>
                                        <p:tgtEl>
                                          <p:spTgt spid="126"/>
                                        </p:tgtEl>
                                        <p:attrNameLst>
                                          <p:attrName>style.visibility</p:attrName>
                                        </p:attrNameLst>
                                      </p:cBhvr>
                                      <p:to>
                                        <p:strVal val="visible"/>
                                      </p:to>
                                    </p:set>
                                    <p:anim calcmode="lin" valueType="num">
                                      <p:cBhvr>
                                        <p:cTn id="99" dur="1000" fill="hold"/>
                                        <p:tgtEl>
                                          <p:spTgt spid="126"/>
                                        </p:tgtEl>
                                        <p:attrNameLst>
                                          <p:attrName>ppt_w</p:attrName>
                                        </p:attrNameLst>
                                      </p:cBhvr>
                                      <p:tavLst>
                                        <p:tav tm="0">
                                          <p:val>
                                            <p:fltVal val="0"/>
                                          </p:val>
                                        </p:tav>
                                        <p:tav tm="100000">
                                          <p:val>
                                            <p:strVal val="#ppt_w"/>
                                          </p:val>
                                        </p:tav>
                                      </p:tavLst>
                                    </p:anim>
                                    <p:anim calcmode="lin" valueType="num">
                                      <p:cBhvr>
                                        <p:cTn id="100" dur="1000" fill="hold"/>
                                        <p:tgtEl>
                                          <p:spTgt spid="126"/>
                                        </p:tgtEl>
                                        <p:attrNameLst>
                                          <p:attrName>ppt_h</p:attrName>
                                        </p:attrNameLst>
                                      </p:cBhvr>
                                      <p:tavLst>
                                        <p:tav tm="0">
                                          <p:val>
                                            <p:fltVal val="0"/>
                                          </p:val>
                                        </p:tav>
                                        <p:tav tm="100000">
                                          <p:val>
                                            <p:strVal val="#ppt_h"/>
                                          </p:val>
                                        </p:tav>
                                      </p:tavLst>
                                    </p:anim>
                                    <p:anim calcmode="lin" valueType="num">
                                      <p:cBhvr>
                                        <p:cTn id="101" dur="1000" fill="hold"/>
                                        <p:tgtEl>
                                          <p:spTgt spid="126"/>
                                        </p:tgtEl>
                                        <p:attrNameLst>
                                          <p:attrName>style.rotation</p:attrName>
                                        </p:attrNameLst>
                                      </p:cBhvr>
                                      <p:tavLst>
                                        <p:tav tm="0">
                                          <p:val>
                                            <p:fltVal val="90"/>
                                          </p:val>
                                        </p:tav>
                                        <p:tav tm="100000">
                                          <p:val>
                                            <p:fltVal val="0"/>
                                          </p:val>
                                        </p:tav>
                                      </p:tavLst>
                                    </p:anim>
                                    <p:animEffect transition="in" filter="fade">
                                      <p:cBhvr>
                                        <p:cTn id="102" dur="1000"/>
                                        <p:tgtEl>
                                          <p:spTgt spid="126"/>
                                        </p:tgtEl>
                                      </p:cBhvr>
                                    </p:animEffect>
                                  </p:childTnLst>
                                </p:cTn>
                              </p:par>
                              <p:par>
                                <p:cTn id="103" presetID="31" presetClass="entr" presetSubtype="0" fill="hold" grpId="0" nodeType="withEffect">
                                  <p:stCondLst>
                                    <p:cond delay="0"/>
                                  </p:stCondLst>
                                  <p:childTnLst>
                                    <p:set>
                                      <p:cBhvr>
                                        <p:cTn id="104" dur="1" fill="hold">
                                          <p:stCondLst>
                                            <p:cond delay="0"/>
                                          </p:stCondLst>
                                        </p:cTn>
                                        <p:tgtEl>
                                          <p:spTgt spid="61"/>
                                        </p:tgtEl>
                                        <p:attrNameLst>
                                          <p:attrName>style.visibility</p:attrName>
                                        </p:attrNameLst>
                                      </p:cBhvr>
                                      <p:to>
                                        <p:strVal val="visible"/>
                                      </p:to>
                                    </p:set>
                                    <p:anim calcmode="lin" valueType="num">
                                      <p:cBhvr>
                                        <p:cTn id="105" dur="1000" fill="hold"/>
                                        <p:tgtEl>
                                          <p:spTgt spid="61"/>
                                        </p:tgtEl>
                                        <p:attrNameLst>
                                          <p:attrName>ppt_w</p:attrName>
                                        </p:attrNameLst>
                                      </p:cBhvr>
                                      <p:tavLst>
                                        <p:tav tm="0">
                                          <p:val>
                                            <p:fltVal val="0"/>
                                          </p:val>
                                        </p:tav>
                                        <p:tav tm="100000">
                                          <p:val>
                                            <p:strVal val="#ppt_w"/>
                                          </p:val>
                                        </p:tav>
                                      </p:tavLst>
                                    </p:anim>
                                    <p:anim calcmode="lin" valueType="num">
                                      <p:cBhvr>
                                        <p:cTn id="106" dur="1000" fill="hold"/>
                                        <p:tgtEl>
                                          <p:spTgt spid="61"/>
                                        </p:tgtEl>
                                        <p:attrNameLst>
                                          <p:attrName>ppt_h</p:attrName>
                                        </p:attrNameLst>
                                      </p:cBhvr>
                                      <p:tavLst>
                                        <p:tav tm="0">
                                          <p:val>
                                            <p:fltVal val="0"/>
                                          </p:val>
                                        </p:tav>
                                        <p:tav tm="100000">
                                          <p:val>
                                            <p:strVal val="#ppt_h"/>
                                          </p:val>
                                        </p:tav>
                                      </p:tavLst>
                                    </p:anim>
                                    <p:anim calcmode="lin" valueType="num">
                                      <p:cBhvr>
                                        <p:cTn id="107" dur="1000" fill="hold"/>
                                        <p:tgtEl>
                                          <p:spTgt spid="61"/>
                                        </p:tgtEl>
                                        <p:attrNameLst>
                                          <p:attrName>style.rotation</p:attrName>
                                        </p:attrNameLst>
                                      </p:cBhvr>
                                      <p:tavLst>
                                        <p:tav tm="0">
                                          <p:val>
                                            <p:fltVal val="90"/>
                                          </p:val>
                                        </p:tav>
                                        <p:tav tm="100000">
                                          <p:val>
                                            <p:fltVal val="0"/>
                                          </p:val>
                                        </p:tav>
                                      </p:tavLst>
                                    </p:anim>
                                    <p:animEffect transition="in" filter="fade">
                                      <p:cBhvr>
                                        <p:cTn id="108" dur="1000"/>
                                        <p:tgtEl>
                                          <p:spTgt spid="61"/>
                                        </p:tgtEl>
                                      </p:cBhvr>
                                    </p:animEffect>
                                  </p:childTnLst>
                                </p:cTn>
                              </p:par>
                              <p:par>
                                <p:cTn id="109" presetID="31" presetClass="entr" presetSubtype="0" fill="hold" grpId="0" nodeType="withEffect">
                                  <p:stCondLst>
                                    <p:cond delay="0"/>
                                  </p:stCondLst>
                                  <p:childTnLst>
                                    <p:set>
                                      <p:cBhvr>
                                        <p:cTn id="110" dur="1" fill="hold">
                                          <p:stCondLst>
                                            <p:cond delay="0"/>
                                          </p:stCondLst>
                                        </p:cTn>
                                        <p:tgtEl>
                                          <p:spTgt spid="64"/>
                                        </p:tgtEl>
                                        <p:attrNameLst>
                                          <p:attrName>style.visibility</p:attrName>
                                        </p:attrNameLst>
                                      </p:cBhvr>
                                      <p:to>
                                        <p:strVal val="visible"/>
                                      </p:to>
                                    </p:set>
                                    <p:anim calcmode="lin" valueType="num">
                                      <p:cBhvr>
                                        <p:cTn id="111" dur="1000" fill="hold"/>
                                        <p:tgtEl>
                                          <p:spTgt spid="64"/>
                                        </p:tgtEl>
                                        <p:attrNameLst>
                                          <p:attrName>ppt_w</p:attrName>
                                        </p:attrNameLst>
                                      </p:cBhvr>
                                      <p:tavLst>
                                        <p:tav tm="0">
                                          <p:val>
                                            <p:fltVal val="0"/>
                                          </p:val>
                                        </p:tav>
                                        <p:tav tm="100000">
                                          <p:val>
                                            <p:strVal val="#ppt_w"/>
                                          </p:val>
                                        </p:tav>
                                      </p:tavLst>
                                    </p:anim>
                                    <p:anim calcmode="lin" valueType="num">
                                      <p:cBhvr>
                                        <p:cTn id="112" dur="1000" fill="hold"/>
                                        <p:tgtEl>
                                          <p:spTgt spid="64"/>
                                        </p:tgtEl>
                                        <p:attrNameLst>
                                          <p:attrName>ppt_h</p:attrName>
                                        </p:attrNameLst>
                                      </p:cBhvr>
                                      <p:tavLst>
                                        <p:tav tm="0">
                                          <p:val>
                                            <p:fltVal val="0"/>
                                          </p:val>
                                        </p:tav>
                                        <p:tav tm="100000">
                                          <p:val>
                                            <p:strVal val="#ppt_h"/>
                                          </p:val>
                                        </p:tav>
                                      </p:tavLst>
                                    </p:anim>
                                    <p:anim calcmode="lin" valueType="num">
                                      <p:cBhvr>
                                        <p:cTn id="113" dur="1000" fill="hold"/>
                                        <p:tgtEl>
                                          <p:spTgt spid="64"/>
                                        </p:tgtEl>
                                        <p:attrNameLst>
                                          <p:attrName>style.rotation</p:attrName>
                                        </p:attrNameLst>
                                      </p:cBhvr>
                                      <p:tavLst>
                                        <p:tav tm="0">
                                          <p:val>
                                            <p:fltVal val="90"/>
                                          </p:val>
                                        </p:tav>
                                        <p:tav tm="100000">
                                          <p:val>
                                            <p:fltVal val="0"/>
                                          </p:val>
                                        </p:tav>
                                      </p:tavLst>
                                    </p:anim>
                                    <p:animEffect transition="in" filter="fade">
                                      <p:cBhvr>
                                        <p:cTn id="114" dur="1000"/>
                                        <p:tgtEl>
                                          <p:spTgt spid="64"/>
                                        </p:tgtEl>
                                      </p:cBhvr>
                                    </p:animEffect>
                                  </p:childTnLst>
                                </p:cTn>
                              </p:par>
                              <p:par>
                                <p:cTn id="115" presetID="31" presetClass="entr" presetSubtype="0" fill="hold" grpId="0" nodeType="withEffect">
                                  <p:stCondLst>
                                    <p:cond delay="0"/>
                                  </p:stCondLst>
                                  <p:childTnLst>
                                    <p:set>
                                      <p:cBhvr>
                                        <p:cTn id="116" dur="1" fill="hold">
                                          <p:stCondLst>
                                            <p:cond delay="0"/>
                                          </p:stCondLst>
                                        </p:cTn>
                                        <p:tgtEl>
                                          <p:spTgt spid="128"/>
                                        </p:tgtEl>
                                        <p:attrNameLst>
                                          <p:attrName>style.visibility</p:attrName>
                                        </p:attrNameLst>
                                      </p:cBhvr>
                                      <p:to>
                                        <p:strVal val="visible"/>
                                      </p:to>
                                    </p:set>
                                    <p:anim calcmode="lin" valueType="num">
                                      <p:cBhvr>
                                        <p:cTn id="117" dur="1000" fill="hold"/>
                                        <p:tgtEl>
                                          <p:spTgt spid="128"/>
                                        </p:tgtEl>
                                        <p:attrNameLst>
                                          <p:attrName>ppt_w</p:attrName>
                                        </p:attrNameLst>
                                      </p:cBhvr>
                                      <p:tavLst>
                                        <p:tav tm="0">
                                          <p:val>
                                            <p:fltVal val="0"/>
                                          </p:val>
                                        </p:tav>
                                        <p:tav tm="100000">
                                          <p:val>
                                            <p:strVal val="#ppt_w"/>
                                          </p:val>
                                        </p:tav>
                                      </p:tavLst>
                                    </p:anim>
                                    <p:anim calcmode="lin" valueType="num">
                                      <p:cBhvr>
                                        <p:cTn id="118" dur="1000" fill="hold"/>
                                        <p:tgtEl>
                                          <p:spTgt spid="128"/>
                                        </p:tgtEl>
                                        <p:attrNameLst>
                                          <p:attrName>ppt_h</p:attrName>
                                        </p:attrNameLst>
                                      </p:cBhvr>
                                      <p:tavLst>
                                        <p:tav tm="0">
                                          <p:val>
                                            <p:fltVal val="0"/>
                                          </p:val>
                                        </p:tav>
                                        <p:tav tm="100000">
                                          <p:val>
                                            <p:strVal val="#ppt_h"/>
                                          </p:val>
                                        </p:tav>
                                      </p:tavLst>
                                    </p:anim>
                                    <p:anim calcmode="lin" valueType="num">
                                      <p:cBhvr>
                                        <p:cTn id="119" dur="1000" fill="hold"/>
                                        <p:tgtEl>
                                          <p:spTgt spid="128"/>
                                        </p:tgtEl>
                                        <p:attrNameLst>
                                          <p:attrName>style.rotation</p:attrName>
                                        </p:attrNameLst>
                                      </p:cBhvr>
                                      <p:tavLst>
                                        <p:tav tm="0">
                                          <p:val>
                                            <p:fltVal val="90"/>
                                          </p:val>
                                        </p:tav>
                                        <p:tav tm="100000">
                                          <p:val>
                                            <p:fltVal val="0"/>
                                          </p:val>
                                        </p:tav>
                                      </p:tavLst>
                                    </p:anim>
                                    <p:animEffect transition="in" filter="fade">
                                      <p:cBhvr>
                                        <p:cTn id="120" dur="1000"/>
                                        <p:tgtEl>
                                          <p:spTgt spid="128"/>
                                        </p:tgtEl>
                                      </p:cBhvr>
                                    </p:animEffect>
                                  </p:childTnLst>
                                </p:cTn>
                              </p:par>
                              <p:par>
                                <p:cTn id="121" presetID="31" presetClass="entr" presetSubtype="0" fill="hold" nodeType="withEffect">
                                  <p:stCondLst>
                                    <p:cond delay="0"/>
                                  </p:stCondLst>
                                  <p:childTnLst>
                                    <p:set>
                                      <p:cBhvr>
                                        <p:cTn id="122" dur="1" fill="hold">
                                          <p:stCondLst>
                                            <p:cond delay="0"/>
                                          </p:stCondLst>
                                        </p:cTn>
                                        <p:tgtEl>
                                          <p:spTgt spid="127"/>
                                        </p:tgtEl>
                                        <p:attrNameLst>
                                          <p:attrName>style.visibility</p:attrName>
                                        </p:attrNameLst>
                                      </p:cBhvr>
                                      <p:to>
                                        <p:strVal val="visible"/>
                                      </p:to>
                                    </p:set>
                                    <p:anim calcmode="lin" valueType="num">
                                      <p:cBhvr>
                                        <p:cTn id="123" dur="1000" fill="hold"/>
                                        <p:tgtEl>
                                          <p:spTgt spid="127"/>
                                        </p:tgtEl>
                                        <p:attrNameLst>
                                          <p:attrName>ppt_w</p:attrName>
                                        </p:attrNameLst>
                                      </p:cBhvr>
                                      <p:tavLst>
                                        <p:tav tm="0">
                                          <p:val>
                                            <p:fltVal val="0"/>
                                          </p:val>
                                        </p:tav>
                                        <p:tav tm="100000">
                                          <p:val>
                                            <p:strVal val="#ppt_w"/>
                                          </p:val>
                                        </p:tav>
                                      </p:tavLst>
                                    </p:anim>
                                    <p:anim calcmode="lin" valueType="num">
                                      <p:cBhvr>
                                        <p:cTn id="124" dur="1000" fill="hold"/>
                                        <p:tgtEl>
                                          <p:spTgt spid="127"/>
                                        </p:tgtEl>
                                        <p:attrNameLst>
                                          <p:attrName>ppt_h</p:attrName>
                                        </p:attrNameLst>
                                      </p:cBhvr>
                                      <p:tavLst>
                                        <p:tav tm="0">
                                          <p:val>
                                            <p:fltVal val="0"/>
                                          </p:val>
                                        </p:tav>
                                        <p:tav tm="100000">
                                          <p:val>
                                            <p:strVal val="#ppt_h"/>
                                          </p:val>
                                        </p:tav>
                                      </p:tavLst>
                                    </p:anim>
                                    <p:anim calcmode="lin" valueType="num">
                                      <p:cBhvr>
                                        <p:cTn id="125" dur="1000" fill="hold"/>
                                        <p:tgtEl>
                                          <p:spTgt spid="127"/>
                                        </p:tgtEl>
                                        <p:attrNameLst>
                                          <p:attrName>style.rotation</p:attrName>
                                        </p:attrNameLst>
                                      </p:cBhvr>
                                      <p:tavLst>
                                        <p:tav tm="0">
                                          <p:val>
                                            <p:fltVal val="90"/>
                                          </p:val>
                                        </p:tav>
                                        <p:tav tm="100000">
                                          <p:val>
                                            <p:fltVal val="0"/>
                                          </p:val>
                                        </p:tav>
                                      </p:tavLst>
                                    </p:anim>
                                    <p:animEffect transition="in" filter="fade">
                                      <p:cBhvr>
                                        <p:cTn id="126" dur="1000"/>
                                        <p:tgtEl>
                                          <p:spTgt spid="127"/>
                                        </p:tgtEl>
                                      </p:cBhvr>
                                    </p:animEffect>
                                  </p:childTnLst>
                                </p:cTn>
                              </p:par>
                            </p:childTnLst>
                          </p:cTn>
                        </p:par>
                      </p:childTnLst>
                    </p:cTn>
                  </p:par>
                  <p:par>
                    <p:cTn id="127" fill="hold">
                      <p:stCondLst>
                        <p:cond delay="indefinite"/>
                      </p:stCondLst>
                      <p:childTnLst>
                        <p:par>
                          <p:cTn id="128" fill="hold">
                            <p:stCondLst>
                              <p:cond delay="0"/>
                            </p:stCondLst>
                            <p:childTnLst>
                              <p:par>
                                <p:cTn id="129" presetID="16" presetClass="entr" presetSubtype="21" fill="hold" grpId="0" nodeType="clickEffect">
                                  <p:stCondLst>
                                    <p:cond delay="0"/>
                                  </p:stCondLst>
                                  <p:childTnLst>
                                    <p:set>
                                      <p:cBhvr>
                                        <p:cTn id="130" dur="1" fill="hold">
                                          <p:stCondLst>
                                            <p:cond delay="0"/>
                                          </p:stCondLst>
                                        </p:cTn>
                                        <p:tgtEl>
                                          <p:spTgt spid="132"/>
                                        </p:tgtEl>
                                        <p:attrNameLst>
                                          <p:attrName>style.visibility</p:attrName>
                                        </p:attrNameLst>
                                      </p:cBhvr>
                                      <p:to>
                                        <p:strVal val="visible"/>
                                      </p:to>
                                    </p:set>
                                    <p:animEffect transition="in" filter="barn(inVertical)">
                                      <p:cBhvr>
                                        <p:cTn id="131" dur="500"/>
                                        <p:tgtEl>
                                          <p:spTgt spid="132"/>
                                        </p:tgtEl>
                                      </p:cBhvr>
                                    </p:animEffect>
                                  </p:childTnLst>
                                </p:cTn>
                              </p:par>
                              <p:par>
                                <p:cTn id="132" presetID="16" presetClass="entr" presetSubtype="21" fill="hold" nodeType="withEffect">
                                  <p:stCondLst>
                                    <p:cond delay="0"/>
                                  </p:stCondLst>
                                  <p:childTnLst>
                                    <p:set>
                                      <p:cBhvr>
                                        <p:cTn id="133" dur="1" fill="hold">
                                          <p:stCondLst>
                                            <p:cond delay="0"/>
                                          </p:stCondLst>
                                        </p:cTn>
                                        <p:tgtEl>
                                          <p:spTgt spid="131"/>
                                        </p:tgtEl>
                                        <p:attrNameLst>
                                          <p:attrName>style.visibility</p:attrName>
                                        </p:attrNameLst>
                                      </p:cBhvr>
                                      <p:to>
                                        <p:strVal val="visible"/>
                                      </p:to>
                                    </p:set>
                                    <p:animEffect transition="in" filter="barn(inVertical)">
                                      <p:cBhvr>
                                        <p:cTn id="134" dur="500"/>
                                        <p:tgtEl>
                                          <p:spTgt spid="131"/>
                                        </p:tgtEl>
                                      </p:cBhvr>
                                    </p:animEffect>
                                  </p:childTnLst>
                                </p:cTn>
                              </p:par>
                              <p:par>
                                <p:cTn id="135" presetID="16" presetClass="entr" presetSubtype="21" fill="hold" grpId="0" nodeType="withEffect">
                                  <p:stCondLst>
                                    <p:cond delay="0"/>
                                  </p:stCondLst>
                                  <p:childTnLst>
                                    <p:set>
                                      <p:cBhvr>
                                        <p:cTn id="136" dur="1" fill="hold">
                                          <p:stCondLst>
                                            <p:cond delay="0"/>
                                          </p:stCondLst>
                                        </p:cTn>
                                        <p:tgtEl>
                                          <p:spTgt spid="65"/>
                                        </p:tgtEl>
                                        <p:attrNameLst>
                                          <p:attrName>style.visibility</p:attrName>
                                        </p:attrNameLst>
                                      </p:cBhvr>
                                      <p:to>
                                        <p:strVal val="visible"/>
                                      </p:to>
                                    </p:set>
                                    <p:animEffect transition="in" filter="barn(inVertical)">
                                      <p:cBhvr>
                                        <p:cTn id="137" dur="500"/>
                                        <p:tgtEl>
                                          <p:spTgt spid="65"/>
                                        </p:tgtEl>
                                      </p:cBhvr>
                                    </p:animEffect>
                                  </p:childTnLst>
                                </p:cTn>
                              </p:par>
                              <p:par>
                                <p:cTn id="138" presetID="16" presetClass="entr" presetSubtype="21" fill="hold" nodeType="withEffect">
                                  <p:stCondLst>
                                    <p:cond delay="0"/>
                                  </p:stCondLst>
                                  <p:childTnLst>
                                    <p:set>
                                      <p:cBhvr>
                                        <p:cTn id="139" dur="1" fill="hold">
                                          <p:stCondLst>
                                            <p:cond delay="0"/>
                                          </p:stCondLst>
                                        </p:cTn>
                                        <p:tgtEl>
                                          <p:spTgt spid="51"/>
                                        </p:tgtEl>
                                        <p:attrNameLst>
                                          <p:attrName>style.visibility</p:attrName>
                                        </p:attrNameLst>
                                      </p:cBhvr>
                                      <p:to>
                                        <p:strVal val="visible"/>
                                      </p:to>
                                    </p:set>
                                    <p:animEffect transition="in" filter="barn(inVertical)">
                                      <p:cBhvr>
                                        <p:cTn id="140" dur="500"/>
                                        <p:tgtEl>
                                          <p:spTgt spid="51"/>
                                        </p:tgtEl>
                                      </p:cBhvr>
                                    </p:animEffect>
                                  </p:childTnLst>
                                </p:cTn>
                              </p:par>
                              <p:par>
                                <p:cTn id="141" presetID="16" presetClass="entr" presetSubtype="21" fill="hold" grpId="0" nodeType="withEffect">
                                  <p:stCondLst>
                                    <p:cond delay="0"/>
                                  </p:stCondLst>
                                  <p:childTnLst>
                                    <p:set>
                                      <p:cBhvr>
                                        <p:cTn id="142" dur="1" fill="hold">
                                          <p:stCondLst>
                                            <p:cond delay="0"/>
                                          </p:stCondLst>
                                        </p:cTn>
                                        <p:tgtEl>
                                          <p:spTgt spid="130"/>
                                        </p:tgtEl>
                                        <p:attrNameLst>
                                          <p:attrName>style.visibility</p:attrName>
                                        </p:attrNameLst>
                                      </p:cBhvr>
                                      <p:to>
                                        <p:strVal val="visible"/>
                                      </p:to>
                                    </p:set>
                                    <p:animEffect transition="in" filter="barn(inVertical)">
                                      <p:cBhvr>
                                        <p:cTn id="143" dur="500"/>
                                        <p:tgtEl>
                                          <p:spTgt spid="130"/>
                                        </p:tgtEl>
                                      </p:cBhvr>
                                    </p:animEffect>
                                  </p:childTnLst>
                                </p:cTn>
                              </p:par>
                              <p:par>
                                <p:cTn id="144" presetID="16" presetClass="entr" presetSubtype="21" fill="hold" grpId="0" nodeType="withEffect">
                                  <p:stCondLst>
                                    <p:cond delay="0"/>
                                  </p:stCondLst>
                                  <p:childTnLst>
                                    <p:set>
                                      <p:cBhvr>
                                        <p:cTn id="145" dur="1" fill="hold">
                                          <p:stCondLst>
                                            <p:cond delay="0"/>
                                          </p:stCondLst>
                                        </p:cTn>
                                        <p:tgtEl>
                                          <p:spTgt spid="133"/>
                                        </p:tgtEl>
                                        <p:attrNameLst>
                                          <p:attrName>style.visibility</p:attrName>
                                        </p:attrNameLst>
                                      </p:cBhvr>
                                      <p:to>
                                        <p:strVal val="visible"/>
                                      </p:to>
                                    </p:set>
                                    <p:animEffect transition="in" filter="barn(inVertical)">
                                      <p:cBhvr>
                                        <p:cTn id="146" dur="500"/>
                                        <p:tgtEl>
                                          <p:spTgt spid="133"/>
                                        </p:tgtEl>
                                      </p:cBhvr>
                                    </p:animEffect>
                                  </p:childTnLst>
                                </p:cTn>
                              </p:par>
                              <p:par>
                                <p:cTn id="147" presetID="16" presetClass="entr" presetSubtype="21" fill="hold" grpId="0" nodeType="withEffect">
                                  <p:stCondLst>
                                    <p:cond delay="0"/>
                                  </p:stCondLst>
                                  <p:childTnLst>
                                    <p:set>
                                      <p:cBhvr>
                                        <p:cTn id="148" dur="1" fill="hold">
                                          <p:stCondLst>
                                            <p:cond delay="0"/>
                                          </p:stCondLst>
                                        </p:cTn>
                                        <p:tgtEl>
                                          <p:spTgt spid="134"/>
                                        </p:tgtEl>
                                        <p:attrNameLst>
                                          <p:attrName>style.visibility</p:attrName>
                                        </p:attrNameLst>
                                      </p:cBhvr>
                                      <p:to>
                                        <p:strVal val="visible"/>
                                      </p:to>
                                    </p:set>
                                    <p:animEffect transition="in" filter="barn(inVertical)">
                                      <p:cBhvr>
                                        <p:cTn id="149" dur="500"/>
                                        <p:tgtEl>
                                          <p:spTgt spid="134"/>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grpId="0" nodeType="clickEffect">
                                  <p:stCondLst>
                                    <p:cond delay="0"/>
                                  </p:stCondLst>
                                  <p:childTnLst>
                                    <p:set>
                                      <p:cBhvr>
                                        <p:cTn id="153" dur="1" fill="hold">
                                          <p:stCondLst>
                                            <p:cond delay="0"/>
                                          </p:stCondLst>
                                        </p:cTn>
                                        <p:tgtEl>
                                          <p:spTgt spid="139"/>
                                        </p:tgtEl>
                                        <p:attrNameLst>
                                          <p:attrName>style.visibility</p:attrName>
                                        </p:attrNameLst>
                                      </p:cBhvr>
                                      <p:to>
                                        <p:strVal val="visible"/>
                                      </p:to>
                                    </p:set>
                                    <p:animEffect transition="in" filter="wipe(down)">
                                      <p:cBhvr>
                                        <p:cTn id="154" dur="500"/>
                                        <p:tgtEl>
                                          <p:spTgt spid="139"/>
                                        </p:tgtEl>
                                      </p:cBhvr>
                                    </p:animEffect>
                                  </p:childTnLst>
                                </p:cTn>
                              </p:par>
                              <p:par>
                                <p:cTn id="155" presetID="22" presetClass="entr" presetSubtype="4" fill="hold" grpId="0" nodeType="withEffect">
                                  <p:stCondLst>
                                    <p:cond delay="0"/>
                                  </p:stCondLst>
                                  <p:childTnLst>
                                    <p:set>
                                      <p:cBhvr>
                                        <p:cTn id="156" dur="1" fill="hold">
                                          <p:stCondLst>
                                            <p:cond delay="0"/>
                                          </p:stCondLst>
                                        </p:cTn>
                                        <p:tgtEl>
                                          <p:spTgt spid="138"/>
                                        </p:tgtEl>
                                        <p:attrNameLst>
                                          <p:attrName>style.visibility</p:attrName>
                                        </p:attrNameLst>
                                      </p:cBhvr>
                                      <p:to>
                                        <p:strVal val="visible"/>
                                      </p:to>
                                    </p:set>
                                    <p:animEffect transition="in" filter="wipe(down)">
                                      <p:cBhvr>
                                        <p:cTn id="157" dur="500"/>
                                        <p:tgtEl>
                                          <p:spTgt spid="138"/>
                                        </p:tgtEl>
                                      </p:cBhvr>
                                    </p:animEffect>
                                  </p:childTnLst>
                                </p:cTn>
                              </p:par>
                              <p:par>
                                <p:cTn id="158" presetID="22" presetClass="entr" presetSubtype="4" fill="hold" grpId="0" nodeType="withEffect">
                                  <p:stCondLst>
                                    <p:cond delay="0"/>
                                  </p:stCondLst>
                                  <p:childTnLst>
                                    <p:set>
                                      <p:cBhvr>
                                        <p:cTn id="159" dur="1" fill="hold">
                                          <p:stCondLst>
                                            <p:cond delay="0"/>
                                          </p:stCondLst>
                                        </p:cTn>
                                        <p:tgtEl>
                                          <p:spTgt spid="144"/>
                                        </p:tgtEl>
                                        <p:attrNameLst>
                                          <p:attrName>style.visibility</p:attrName>
                                        </p:attrNameLst>
                                      </p:cBhvr>
                                      <p:to>
                                        <p:strVal val="visible"/>
                                      </p:to>
                                    </p:set>
                                    <p:animEffect transition="in" filter="wipe(down)">
                                      <p:cBhvr>
                                        <p:cTn id="160" dur="500"/>
                                        <p:tgtEl>
                                          <p:spTgt spid="144"/>
                                        </p:tgtEl>
                                      </p:cBhvr>
                                    </p:animEffect>
                                  </p:childTnLst>
                                </p:cTn>
                              </p:par>
                              <p:par>
                                <p:cTn id="161" presetID="22" presetClass="entr" presetSubtype="4" fill="hold" grpId="0" nodeType="withEffect">
                                  <p:stCondLst>
                                    <p:cond delay="0"/>
                                  </p:stCondLst>
                                  <p:childTnLst>
                                    <p:set>
                                      <p:cBhvr>
                                        <p:cTn id="162" dur="1" fill="hold">
                                          <p:stCondLst>
                                            <p:cond delay="0"/>
                                          </p:stCondLst>
                                        </p:cTn>
                                        <p:tgtEl>
                                          <p:spTgt spid="96"/>
                                        </p:tgtEl>
                                        <p:attrNameLst>
                                          <p:attrName>style.visibility</p:attrName>
                                        </p:attrNameLst>
                                      </p:cBhvr>
                                      <p:to>
                                        <p:strVal val="visible"/>
                                      </p:to>
                                    </p:set>
                                    <p:animEffect transition="in" filter="wipe(down)">
                                      <p:cBhvr>
                                        <p:cTn id="163" dur="500"/>
                                        <p:tgtEl>
                                          <p:spTgt spid="96"/>
                                        </p:tgtEl>
                                      </p:cBhvr>
                                    </p:animEffect>
                                  </p:childTnLst>
                                </p:cTn>
                              </p:par>
                              <p:par>
                                <p:cTn id="164" presetID="22" presetClass="entr" presetSubtype="4" fill="hold" grpId="0" nodeType="withEffect">
                                  <p:stCondLst>
                                    <p:cond delay="0"/>
                                  </p:stCondLst>
                                  <p:childTnLst>
                                    <p:set>
                                      <p:cBhvr>
                                        <p:cTn id="165" dur="1" fill="hold">
                                          <p:stCondLst>
                                            <p:cond delay="0"/>
                                          </p:stCondLst>
                                        </p:cTn>
                                        <p:tgtEl>
                                          <p:spTgt spid="94"/>
                                        </p:tgtEl>
                                        <p:attrNameLst>
                                          <p:attrName>style.visibility</p:attrName>
                                        </p:attrNameLst>
                                      </p:cBhvr>
                                      <p:to>
                                        <p:strVal val="visible"/>
                                      </p:to>
                                    </p:set>
                                    <p:animEffect transition="in" filter="wipe(down)">
                                      <p:cBhvr>
                                        <p:cTn id="166" dur="500"/>
                                        <p:tgtEl>
                                          <p:spTgt spid="94"/>
                                        </p:tgtEl>
                                      </p:cBhvr>
                                    </p:animEffect>
                                  </p:childTnLst>
                                </p:cTn>
                              </p:par>
                              <p:par>
                                <p:cTn id="167" presetID="22" presetClass="entr" presetSubtype="4" fill="hold" grpId="0" nodeType="withEffect">
                                  <p:stCondLst>
                                    <p:cond delay="0"/>
                                  </p:stCondLst>
                                  <p:childTnLst>
                                    <p:set>
                                      <p:cBhvr>
                                        <p:cTn id="168" dur="1" fill="hold">
                                          <p:stCondLst>
                                            <p:cond delay="0"/>
                                          </p:stCondLst>
                                        </p:cTn>
                                        <p:tgtEl>
                                          <p:spTgt spid="136"/>
                                        </p:tgtEl>
                                        <p:attrNameLst>
                                          <p:attrName>style.visibility</p:attrName>
                                        </p:attrNameLst>
                                      </p:cBhvr>
                                      <p:to>
                                        <p:strVal val="visible"/>
                                      </p:to>
                                    </p:set>
                                    <p:animEffect transition="in" filter="wipe(down)">
                                      <p:cBhvr>
                                        <p:cTn id="169" dur="500"/>
                                        <p:tgtEl>
                                          <p:spTgt spid="136"/>
                                        </p:tgtEl>
                                      </p:cBhvr>
                                    </p:animEffect>
                                  </p:childTnLst>
                                </p:cTn>
                              </p:par>
                              <p:par>
                                <p:cTn id="170" presetID="22" presetClass="entr" presetSubtype="4" fill="hold" nodeType="withEffect">
                                  <p:stCondLst>
                                    <p:cond delay="0"/>
                                  </p:stCondLst>
                                  <p:childTnLst>
                                    <p:set>
                                      <p:cBhvr>
                                        <p:cTn id="171" dur="1" fill="hold">
                                          <p:stCondLst>
                                            <p:cond delay="0"/>
                                          </p:stCondLst>
                                        </p:cTn>
                                        <p:tgtEl>
                                          <p:spTgt spid="135"/>
                                        </p:tgtEl>
                                        <p:attrNameLst>
                                          <p:attrName>style.visibility</p:attrName>
                                        </p:attrNameLst>
                                      </p:cBhvr>
                                      <p:to>
                                        <p:strVal val="visible"/>
                                      </p:to>
                                    </p:set>
                                    <p:animEffect transition="in" filter="wipe(down)">
                                      <p:cBhvr>
                                        <p:cTn id="172" dur="500"/>
                                        <p:tgtEl>
                                          <p:spTgt spid="135"/>
                                        </p:tgtEl>
                                      </p:cBhvr>
                                    </p:animEffect>
                                  </p:childTnLst>
                                </p:cTn>
                              </p:par>
                            </p:childTnLst>
                          </p:cTn>
                        </p:par>
                      </p:childTnLst>
                    </p:cTn>
                  </p:par>
                  <p:par>
                    <p:cTn id="173" fill="hold">
                      <p:stCondLst>
                        <p:cond delay="indefinite"/>
                      </p:stCondLst>
                      <p:childTnLst>
                        <p:par>
                          <p:cTn id="174" fill="hold">
                            <p:stCondLst>
                              <p:cond delay="0"/>
                            </p:stCondLst>
                            <p:childTnLst>
                              <p:par>
                                <p:cTn id="175" presetID="53" presetClass="entr" presetSubtype="16" fill="hold" grpId="0" nodeType="clickEffect">
                                  <p:stCondLst>
                                    <p:cond delay="0"/>
                                  </p:stCondLst>
                                  <p:childTnLst>
                                    <p:set>
                                      <p:cBhvr>
                                        <p:cTn id="176" dur="1" fill="hold">
                                          <p:stCondLst>
                                            <p:cond delay="0"/>
                                          </p:stCondLst>
                                        </p:cTn>
                                        <p:tgtEl>
                                          <p:spTgt spid="145"/>
                                        </p:tgtEl>
                                        <p:attrNameLst>
                                          <p:attrName>style.visibility</p:attrName>
                                        </p:attrNameLst>
                                      </p:cBhvr>
                                      <p:to>
                                        <p:strVal val="visible"/>
                                      </p:to>
                                    </p:set>
                                    <p:anim calcmode="lin" valueType="num">
                                      <p:cBhvr>
                                        <p:cTn id="177" dur="500" fill="hold"/>
                                        <p:tgtEl>
                                          <p:spTgt spid="145"/>
                                        </p:tgtEl>
                                        <p:attrNameLst>
                                          <p:attrName>ppt_w</p:attrName>
                                        </p:attrNameLst>
                                      </p:cBhvr>
                                      <p:tavLst>
                                        <p:tav tm="0">
                                          <p:val>
                                            <p:fltVal val="0"/>
                                          </p:val>
                                        </p:tav>
                                        <p:tav tm="100000">
                                          <p:val>
                                            <p:strVal val="#ppt_w"/>
                                          </p:val>
                                        </p:tav>
                                      </p:tavLst>
                                    </p:anim>
                                    <p:anim calcmode="lin" valueType="num">
                                      <p:cBhvr>
                                        <p:cTn id="178" dur="500" fill="hold"/>
                                        <p:tgtEl>
                                          <p:spTgt spid="145"/>
                                        </p:tgtEl>
                                        <p:attrNameLst>
                                          <p:attrName>ppt_h</p:attrName>
                                        </p:attrNameLst>
                                      </p:cBhvr>
                                      <p:tavLst>
                                        <p:tav tm="0">
                                          <p:val>
                                            <p:fltVal val="0"/>
                                          </p:val>
                                        </p:tav>
                                        <p:tav tm="100000">
                                          <p:val>
                                            <p:strVal val="#ppt_h"/>
                                          </p:val>
                                        </p:tav>
                                      </p:tavLst>
                                    </p:anim>
                                    <p:animEffect transition="in" filter="fade">
                                      <p:cBhvr>
                                        <p:cTn id="179" dur="500"/>
                                        <p:tgtEl>
                                          <p:spTgt spid="145"/>
                                        </p:tgtEl>
                                      </p:cBhvr>
                                    </p:animEffect>
                                  </p:childTnLst>
                                </p:cTn>
                              </p:par>
                              <p:par>
                                <p:cTn id="180" presetID="53" presetClass="entr" presetSubtype="16" fill="hold" grpId="0" nodeType="withEffect">
                                  <p:stCondLst>
                                    <p:cond delay="0"/>
                                  </p:stCondLst>
                                  <p:childTnLst>
                                    <p:set>
                                      <p:cBhvr>
                                        <p:cTn id="181" dur="1" fill="hold">
                                          <p:stCondLst>
                                            <p:cond delay="0"/>
                                          </p:stCondLst>
                                        </p:cTn>
                                        <p:tgtEl>
                                          <p:spTgt spid="146"/>
                                        </p:tgtEl>
                                        <p:attrNameLst>
                                          <p:attrName>style.visibility</p:attrName>
                                        </p:attrNameLst>
                                      </p:cBhvr>
                                      <p:to>
                                        <p:strVal val="visible"/>
                                      </p:to>
                                    </p:set>
                                    <p:anim calcmode="lin" valueType="num">
                                      <p:cBhvr>
                                        <p:cTn id="182" dur="500" fill="hold"/>
                                        <p:tgtEl>
                                          <p:spTgt spid="146"/>
                                        </p:tgtEl>
                                        <p:attrNameLst>
                                          <p:attrName>ppt_w</p:attrName>
                                        </p:attrNameLst>
                                      </p:cBhvr>
                                      <p:tavLst>
                                        <p:tav tm="0">
                                          <p:val>
                                            <p:fltVal val="0"/>
                                          </p:val>
                                        </p:tav>
                                        <p:tav tm="100000">
                                          <p:val>
                                            <p:strVal val="#ppt_w"/>
                                          </p:val>
                                        </p:tav>
                                      </p:tavLst>
                                    </p:anim>
                                    <p:anim calcmode="lin" valueType="num">
                                      <p:cBhvr>
                                        <p:cTn id="183" dur="500" fill="hold"/>
                                        <p:tgtEl>
                                          <p:spTgt spid="146"/>
                                        </p:tgtEl>
                                        <p:attrNameLst>
                                          <p:attrName>ppt_h</p:attrName>
                                        </p:attrNameLst>
                                      </p:cBhvr>
                                      <p:tavLst>
                                        <p:tav tm="0">
                                          <p:val>
                                            <p:fltVal val="0"/>
                                          </p:val>
                                        </p:tav>
                                        <p:tav tm="100000">
                                          <p:val>
                                            <p:strVal val="#ppt_h"/>
                                          </p:val>
                                        </p:tav>
                                      </p:tavLst>
                                    </p:anim>
                                    <p:animEffect transition="in" filter="fade">
                                      <p:cBhvr>
                                        <p:cTn id="184" dur="500"/>
                                        <p:tgtEl>
                                          <p:spTgt spid="146"/>
                                        </p:tgtEl>
                                      </p:cBhvr>
                                    </p:animEffect>
                                  </p:childTnLst>
                                </p:cTn>
                              </p:par>
                              <p:par>
                                <p:cTn id="185" presetID="53" presetClass="entr" presetSubtype="16" fill="hold" grpId="0" nodeType="withEffect">
                                  <p:stCondLst>
                                    <p:cond delay="0"/>
                                  </p:stCondLst>
                                  <p:childTnLst>
                                    <p:set>
                                      <p:cBhvr>
                                        <p:cTn id="186" dur="1" fill="hold">
                                          <p:stCondLst>
                                            <p:cond delay="0"/>
                                          </p:stCondLst>
                                        </p:cTn>
                                        <p:tgtEl>
                                          <p:spTgt spid="143"/>
                                        </p:tgtEl>
                                        <p:attrNameLst>
                                          <p:attrName>style.visibility</p:attrName>
                                        </p:attrNameLst>
                                      </p:cBhvr>
                                      <p:to>
                                        <p:strVal val="visible"/>
                                      </p:to>
                                    </p:set>
                                    <p:anim calcmode="lin" valueType="num">
                                      <p:cBhvr>
                                        <p:cTn id="187" dur="500" fill="hold"/>
                                        <p:tgtEl>
                                          <p:spTgt spid="143"/>
                                        </p:tgtEl>
                                        <p:attrNameLst>
                                          <p:attrName>ppt_w</p:attrName>
                                        </p:attrNameLst>
                                      </p:cBhvr>
                                      <p:tavLst>
                                        <p:tav tm="0">
                                          <p:val>
                                            <p:fltVal val="0"/>
                                          </p:val>
                                        </p:tav>
                                        <p:tav tm="100000">
                                          <p:val>
                                            <p:strVal val="#ppt_w"/>
                                          </p:val>
                                        </p:tav>
                                      </p:tavLst>
                                    </p:anim>
                                    <p:anim calcmode="lin" valueType="num">
                                      <p:cBhvr>
                                        <p:cTn id="188" dur="500" fill="hold"/>
                                        <p:tgtEl>
                                          <p:spTgt spid="143"/>
                                        </p:tgtEl>
                                        <p:attrNameLst>
                                          <p:attrName>ppt_h</p:attrName>
                                        </p:attrNameLst>
                                      </p:cBhvr>
                                      <p:tavLst>
                                        <p:tav tm="0">
                                          <p:val>
                                            <p:fltVal val="0"/>
                                          </p:val>
                                        </p:tav>
                                        <p:tav tm="100000">
                                          <p:val>
                                            <p:strVal val="#ppt_h"/>
                                          </p:val>
                                        </p:tav>
                                      </p:tavLst>
                                    </p:anim>
                                    <p:animEffect transition="in" filter="fade">
                                      <p:cBhvr>
                                        <p:cTn id="189" dur="500"/>
                                        <p:tgtEl>
                                          <p:spTgt spid="143"/>
                                        </p:tgtEl>
                                      </p:cBhvr>
                                    </p:animEffect>
                                  </p:childTnLst>
                                </p:cTn>
                              </p:par>
                              <p:par>
                                <p:cTn id="190" presetID="53" presetClass="entr" presetSubtype="16" fill="hold" nodeType="withEffect">
                                  <p:stCondLst>
                                    <p:cond delay="0"/>
                                  </p:stCondLst>
                                  <p:childTnLst>
                                    <p:set>
                                      <p:cBhvr>
                                        <p:cTn id="191" dur="1" fill="hold">
                                          <p:stCondLst>
                                            <p:cond delay="0"/>
                                          </p:stCondLst>
                                        </p:cTn>
                                        <p:tgtEl>
                                          <p:spTgt spid="108"/>
                                        </p:tgtEl>
                                        <p:attrNameLst>
                                          <p:attrName>style.visibility</p:attrName>
                                        </p:attrNameLst>
                                      </p:cBhvr>
                                      <p:to>
                                        <p:strVal val="visible"/>
                                      </p:to>
                                    </p:set>
                                    <p:anim calcmode="lin" valueType="num">
                                      <p:cBhvr>
                                        <p:cTn id="192" dur="500" fill="hold"/>
                                        <p:tgtEl>
                                          <p:spTgt spid="108"/>
                                        </p:tgtEl>
                                        <p:attrNameLst>
                                          <p:attrName>ppt_w</p:attrName>
                                        </p:attrNameLst>
                                      </p:cBhvr>
                                      <p:tavLst>
                                        <p:tav tm="0">
                                          <p:val>
                                            <p:fltVal val="0"/>
                                          </p:val>
                                        </p:tav>
                                        <p:tav tm="100000">
                                          <p:val>
                                            <p:strVal val="#ppt_w"/>
                                          </p:val>
                                        </p:tav>
                                      </p:tavLst>
                                    </p:anim>
                                    <p:anim calcmode="lin" valueType="num">
                                      <p:cBhvr>
                                        <p:cTn id="193" dur="500" fill="hold"/>
                                        <p:tgtEl>
                                          <p:spTgt spid="108"/>
                                        </p:tgtEl>
                                        <p:attrNameLst>
                                          <p:attrName>ppt_h</p:attrName>
                                        </p:attrNameLst>
                                      </p:cBhvr>
                                      <p:tavLst>
                                        <p:tav tm="0">
                                          <p:val>
                                            <p:fltVal val="0"/>
                                          </p:val>
                                        </p:tav>
                                        <p:tav tm="100000">
                                          <p:val>
                                            <p:strVal val="#ppt_h"/>
                                          </p:val>
                                        </p:tav>
                                      </p:tavLst>
                                    </p:anim>
                                    <p:animEffect transition="in" filter="fade">
                                      <p:cBhvr>
                                        <p:cTn id="194" dur="500"/>
                                        <p:tgtEl>
                                          <p:spTgt spid="108"/>
                                        </p:tgtEl>
                                      </p:cBhvr>
                                    </p:animEffect>
                                  </p:childTnLst>
                                </p:cTn>
                              </p:par>
                              <p:par>
                                <p:cTn id="195" presetID="53" presetClass="entr" presetSubtype="16" fill="hold" grpId="0" nodeType="withEffect">
                                  <p:stCondLst>
                                    <p:cond delay="0"/>
                                  </p:stCondLst>
                                  <p:childTnLst>
                                    <p:set>
                                      <p:cBhvr>
                                        <p:cTn id="196" dur="1" fill="hold">
                                          <p:stCondLst>
                                            <p:cond delay="0"/>
                                          </p:stCondLst>
                                        </p:cTn>
                                        <p:tgtEl>
                                          <p:spTgt spid="142"/>
                                        </p:tgtEl>
                                        <p:attrNameLst>
                                          <p:attrName>style.visibility</p:attrName>
                                        </p:attrNameLst>
                                      </p:cBhvr>
                                      <p:to>
                                        <p:strVal val="visible"/>
                                      </p:to>
                                    </p:set>
                                    <p:anim calcmode="lin" valueType="num">
                                      <p:cBhvr>
                                        <p:cTn id="197" dur="500" fill="hold"/>
                                        <p:tgtEl>
                                          <p:spTgt spid="142"/>
                                        </p:tgtEl>
                                        <p:attrNameLst>
                                          <p:attrName>ppt_w</p:attrName>
                                        </p:attrNameLst>
                                      </p:cBhvr>
                                      <p:tavLst>
                                        <p:tav tm="0">
                                          <p:val>
                                            <p:fltVal val="0"/>
                                          </p:val>
                                        </p:tav>
                                        <p:tav tm="100000">
                                          <p:val>
                                            <p:strVal val="#ppt_w"/>
                                          </p:val>
                                        </p:tav>
                                      </p:tavLst>
                                    </p:anim>
                                    <p:anim calcmode="lin" valueType="num">
                                      <p:cBhvr>
                                        <p:cTn id="198" dur="500" fill="hold"/>
                                        <p:tgtEl>
                                          <p:spTgt spid="142"/>
                                        </p:tgtEl>
                                        <p:attrNameLst>
                                          <p:attrName>ppt_h</p:attrName>
                                        </p:attrNameLst>
                                      </p:cBhvr>
                                      <p:tavLst>
                                        <p:tav tm="0">
                                          <p:val>
                                            <p:fltVal val="0"/>
                                          </p:val>
                                        </p:tav>
                                        <p:tav tm="100000">
                                          <p:val>
                                            <p:strVal val="#ppt_h"/>
                                          </p:val>
                                        </p:tav>
                                      </p:tavLst>
                                    </p:anim>
                                    <p:animEffect transition="in" filter="fade">
                                      <p:cBhvr>
                                        <p:cTn id="199" dur="500"/>
                                        <p:tgtEl>
                                          <p:spTgt spid="142"/>
                                        </p:tgtEl>
                                      </p:cBhvr>
                                    </p:animEffect>
                                  </p:childTnLst>
                                </p:cTn>
                              </p:par>
                              <p:par>
                                <p:cTn id="200" presetID="53" presetClass="entr" presetSubtype="16" fill="hold" grpId="0" nodeType="withEffect">
                                  <p:stCondLst>
                                    <p:cond delay="0"/>
                                  </p:stCondLst>
                                  <p:childTnLst>
                                    <p:set>
                                      <p:cBhvr>
                                        <p:cTn id="201" dur="1" fill="hold">
                                          <p:stCondLst>
                                            <p:cond delay="0"/>
                                          </p:stCondLst>
                                        </p:cTn>
                                        <p:tgtEl>
                                          <p:spTgt spid="141"/>
                                        </p:tgtEl>
                                        <p:attrNameLst>
                                          <p:attrName>style.visibility</p:attrName>
                                        </p:attrNameLst>
                                      </p:cBhvr>
                                      <p:to>
                                        <p:strVal val="visible"/>
                                      </p:to>
                                    </p:set>
                                    <p:anim calcmode="lin" valueType="num">
                                      <p:cBhvr>
                                        <p:cTn id="202" dur="500" fill="hold"/>
                                        <p:tgtEl>
                                          <p:spTgt spid="141"/>
                                        </p:tgtEl>
                                        <p:attrNameLst>
                                          <p:attrName>ppt_w</p:attrName>
                                        </p:attrNameLst>
                                      </p:cBhvr>
                                      <p:tavLst>
                                        <p:tav tm="0">
                                          <p:val>
                                            <p:fltVal val="0"/>
                                          </p:val>
                                        </p:tav>
                                        <p:tav tm="100000">
                                          <p:val>
                                            <p:strVal val="#ppt_w"/>
                                          </p:val>
                                        </p:tav>
                                      </p:tavLst>
                                    </p:anim>
                                    <p:anim calcmode="lin" valueType="num">
                                      <p:cBhvr>
                                        <p:cTn id="203" dur="500" fill="hold"/>
                                        <p:tgtEl>
                                          <p:spTgt spid="141"/>
                                        </p:tgtEl>
                                        <p:attrNameLst>
                                          <p:attrName>ppt_h</p:attrName>
                                        </p:attrNameLst>
                                      </p:cBhvr>
                                      <p:tavLst>
                                        <p:tav tm="0">
                                          <p:val>
                                            <p:fltVal val="0"/>
                                          </p:val>
                                        </p:tav>
                                        <p:tav tm="100000">
                                          <p:val>
                                            <p:strVal val="#ppt_h"/>
                                          </p:val>
                                        </p:tav>
                                      </p:tavLst>
                                    </p:anim>
                                    <p:animEffect transition="in" filter="fade">
                                      <p:cBhvr>
                                        <p:cTn id="204" dur="500"/>
                                        <p:tgtEl>
                                          <p:spTgt spid="141"/>
                                        </p:tgtEl>
                                      </p:cBhvr>
                                    </p:animEffect>
                                  </p:childTnLst>
                                </p:cTn>
                              </p:par>
                              <p:par>
                                <p:cTn id="205" presetID="53" presetClass="entr" presetSubtype="16" fill="hold" nodeType="withEffect">
                                  <p:stCondLst>
                                    <p:cond delay="0"/>
                                  </p:stCondLst>
                                  <p:childTnLst>
                                    <p:set>
                                      <p:cBhvr>
                                        <p:cTn id="206" dur="1" fill="hold">
                                          <p:stCondLst>
                                            <p:cond delay="0"/>
                                          </p:stCondLst>
                                        </p:cTn>
                                        <p:tgtEl>
                                          <p:spTgt spid="140"/>
                                        </p:tgtEl>
                                        <p:attrNameLst>
                                          <p:attrName>style.visibility</p:attrName>
                                        </p:attrNameLst>
                                      </p:cBhvr>
                                      <p:to>
                                        <p:strVal val="visible"/>
                                      </p:to>
                                    </p:set>
                                    <p:anim calcmode="lin" valueType="num">
                                      <p:cBhvr>
                                        <p:cTn id="207" dur="500" fill="hold"/>
                                        <p:tgtEl>
                                          <p:spTgt spid="140"/>
                                        </p:tgtEl>
                                        <p:attrNameLst>
                                          <p:attrName>ppt_w</p:attrName>
                                        </p:attrNameLst>
                                      </p:cBhvr>
                                      <p:tavLst>
                                        <p:tav tm="0">
                                          <p:val>
                                            <p:fltVal val="0"/>
                                          </p:val>
                                        </p:tav>
                                        <p:tav tm="100000">
                                          <p:val>
                                            <p:strVal val="#ppt_w"/>
                                          </p:val>
                                        </p:tav>
                                      </p:tavLst>
                                    </p:anim>
                                    <p:anim calcmode="lin" valueType="num">
                                      <p:cBhvr>
                                        <p:cTn id="208" dur="500" fill="hold"/>
                                        <p:tgtEl>
                                          <p:spTgt spid="140"/>
                                        </p:tgtEl>
                                        <p:attrNameLst>
                                          <p:attrName>ppt_h</p:attrName>
                                        </p:attrNameLst>
                                      </p:cBhvr>
                                      <p:tavLst>
                                        <p:tav tm="0">
                                          <p:val>
                                            <p:fltVal val="0"/>
                                          </p:val>
                                        </p:tav>
                                        <p:tav tm="100000">
                                          <p:val>
                                            <p:strVal val="#ppt_h"/>
                                          </p:val>
                                        </p:tav>
                                      </p:tavLst>
                                    </p:anim>
                                    <p:animEffect transition="in" filter="fade">
                                      <p:cBhvr>
                                        <p:cTn id="209"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61" grpId="0" animBg="1"/>
      <p:bldP spid="63" grpId="0"/>
      <p:bldP spid="64" grpId="0"/>
      <p:bldP spid="65" grpId="0"/>
      <p:bldP spid="66" grpId="0"/>
      <p:bldP spid="67" grpId="0"/>
      <p:bldP spid="94" grpId="0" animBg="1"/>
      <p:bldP spid="96" grpId="0"/>
      <p:bldP spid="116" grpId="0"/>
      <p:bldP spid="117" grpId="0"/>
      <p:bldP spid="119" grpId="0"/>
      <p:bldP spid="120" grpId="0"/>
      <p:bldP spid="122" grpId="0"/>
      <p:bldP spid="123" grpId="0"/>
      <p:bldP spid="124" grpId="0"/>
      <p:bldP spid="125" grpId="0"/>
      <p:bldP spid="126" grpId="0" animBg="1"/>
      <p:bldP spid="128" grpId="0"/>
      <p:bldP spid="129" grpId="0"/>
      <p:bldP spid="130" grpId="0" animBg="1"/>
      <p:bldP spid="132" grpId="0"/>
      <p:bldP spid="133" grpId="0"/>
      <p:bldP spid="134" grpId="0"/>
      <p:bldP spid="136" grpId="0"/>
      <p:bldP spid="138" grpId="0"/>
      <p:bldP spid="139" grpId="0"/>
      <p:bldP spid="141" grpId="0"/>
      <p:bldP spid="142" grpId="0"/>
      <p:bldP spid="143" grpId="0" animBg="1"/>
      <p:bldP spid="144" grpId="0" animBg="1"/>
      <p:bldP spid="145" grpId="0"/>
      <p:bldP spid="1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59939" y="231209"/>
            <a:ext cx="18276903"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 VỀ </a:t>
            </a: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CHUẨN BỊ CÁC VĂN KIỆN TRÌNH ĐẠI HỘI: </a:t>
            </a:r>
            <a:b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b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TÍCH HỢP VĂN KIỆN, HÀNH ĐỘNG CAO, TRIỂN KHAI ĐỒNG BỘ</a:t>
            </a:r>
            <a:endParaRPr lang="en-US" sz="32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5808629" y="1529402"/>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DDC308C4-F9FC-4CAF-8118-45E6B4F8DF03}"/>
              </a:ext>
            </a:extLst>
          </p:cNvPr>
          <p:cNvGrpSpPr/>
          <p:nvPr/>
        </p:nvGrpSpPr>
        <p:grpSpPr>
          <a:xfrm>
            <a:off x="824376" y="2144132"/>
            <a:ext cx="16168224" cy="685802"/>
            <a:chOff x="5069398" y="4469581"/>
            <a:chExt cx="638406" cy="848937"/>
          </a:xfrm>
          <a:solidFill>
            <a:schemeClr val="bg1"/>
          </a:solidFill>
        </p:grpSpPr>
        <p:sp>
          <p:nvSpPr>
            <p:cNvPr id="57" name="Rectangle 16">
              <a:extLst>
                <a:ext uri="{FF2B5EF4-FFF2-40B4-BE49-F238E27FC236}">
                  <a16:creationId xmlns:a16="http://schemas.microsoft.com/office/drawing/2014/main" id="{A6C35D86-9B59-43D3-AC1A-9EAADA290EC7}"/>
                </a:ext>
              </a:extLst>
            </p:cNvPr>
            <p:cNvSpPr/>
            <p:nvPr/>
          </p:nvSpPr>
          <p:spPr>
            <a:xfrm>
              <a:off x="5069398" y="4469581"/>
              <a:ext cx="638406" cy="848937"/>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51EE67B4-35E2-4847-84D3-37815DDF3C02}"/>
                </a:ext>
              </a:extLst>
            </p:cNvPr>
            <p:cNvSpPr>
              <a:spLocks noChangeArrowheads="1"/>
            </p:cNvSpPr>
            <p:nvPr/>
          </p:nvSpPr>
          <p:spPr bwMode="auto">
            <a:xfrm>
              <a:off x="5072953" y="4580553"/>
              <a:ext cx="631842" cy="685780"/>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3000" b="1">
                  <a:solidFill>
                    <a:srgbClr val="FFFF00"/>
                  </a:solidFill>
                  <a:latin typeface="Segoe UI Black" panose="020B0A02040204020203" pitchFamily="34" charset="0"/>
                  <a:ea typeface="Segoe UI Black" panose="020B0A02040204020203" pitchFamily="34" charset="0"/>
                  <a:cs typeface="Segoe UI" panose="020B0502040204020203" pitchFamily="34" charset="0"/>
                </a:rPr>
                <a:t>CÔNG TÁC CHUẨN BỊ VĂN KIỆN ĐẠI HỘI XIV: CÔNG PHU – ĐỔI MỚI – HÀNH ĐỘNG</a:t>
              </a:r>
              <a:endParaRPr lang="en-US" sz="30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grpSp>
        <p:nvGrpSpPr>
          <p:cNvPr id="23" name="Group 6">
            <a:extLst>
              <a:ext uri="{FF2B5EF4-FFF2-40B4-BE49-F238E27FC236}">
                <a16:creationId xmlns:a16="http://schemas.microsoft.com/office/drawing/2014/main" id="{08C103C7-A015-4BC8-97CF-096745EF1CF7}"/>
              </a:ext>
            </a:extLst>
          </p:cNvPr>
          <p:cNvGrpSpPr/>
          <p:nvPr/>
        </p:nvGrpSpPr>
        <p:grpSpPr>
          <a:xfrm>
            <a:off x="4363186" y="3325232"/>
            <a:ext cx="2953638" cy="1512000"/>
            <a:chOff x="827584" y="2315185"/>
            <a:chExt cx="1800000" cy="1008000"/>
          </a:xfrm>
        </p:grpSpPr>
        <p:sp>
          <p:nvSpPr>
            <p:cNvPr id="24" name="Right Arrow 7">
              <a:extLst>
                <a:ext uri="{FF2B5EF4-FFF2-40B4-BE49-F238E27FC236}">
                  <a16:creationId xmlns:a16="http://schemas.microsoft.com/office/drawing/2014/main" id="{E7AAC41D-AB16-4B3A-84ED-F8E7A92DD77A}"/>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25" name="Rectangle 8">
              <a:extLst>
                <a:ext uri="{FF2B5EF4-FFF2-40B4-BE49-F238E27FC236}">
                  <a16:creationId xmlns:a16="http://schemas.microsoft.com/office/drawing/2014/main" id="{711D6247-F720-4EE2-96E7-63A9B0D1EC4B}"/>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26" name="Rectangle 9">
              <a:extLst>
                <a:ext uri="{FF2B5EF4-FFF2-40B4-BE49-F238E27FC236}">
                  <a16:creationId xmlns:a16="http://schemas.microsoft.com/office/drawing/2014/main" id="{375CA43C-520A-420D-902E-FB927E43FF9F}"/>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29" name="Text Placeholder 12">
              <a:extLst>
                <a:ext uri="{FF2B5EF4-FFF2-40B4-BE49-F238E27FC236}">
                  <a16:creationId xmlns:a16="http://schemas.microsoft.com/office/drawing/2014/main" id="{30453690-2BF1-4DF1-969D-F122222E09F3}"/>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02</a:t>
              </a:r>
            </a:p>
          </p:txBody>
        </p:sp>
      </p:grpSp>
      <p:grpSp>
        <p:nvGrpSpPr>
          <p:cNvPr id="34" name="Group 11">
            <a:extLst>
              <a:ext uri="{FF2B5EF4-FFF2-40B4-BE49-F238E27FC236}">
                <a16:creationId xmlns:a16="http://schemas.microsoft.com/office/drawing/2014/main" id="{39F8E155-7F18-4E17-BC72-540BC385AF95}"/>
              </a:ext>
            </a:extLst>
          </p:cNvPr>
          <p:cNvGrpSpPr/>
          <p:nvPr/>
        </p:nvGrpSpPr>
        <p:grpSpPr>
          <a:xfrm>
            <a:off x="7743089" y="3325232"/>
            <a:ext cx="3073037" cy="1512000"/>
            <a:chOff x="827584" y="2315185"/>
            <a:chExt cx="1800000" cy="1008000"/>
          </a:xfrm>
        </p:grpSpPr>
        <p:sp>
          <p:nvSpPr>
            <p:cNvPr id="35" name="Right Arrow 12">
              <a:extLst>
                <a:ext uri="{FF2B5EF4-FFF2-40B4-BE49-F238E27FC236}">
                  <a16:creationId xmlns:a16="http://schemas.microsoft.com/office/drawing/2014/main" id="{0AA306BA-7D45-4ECD-A1AA-F9F07971047E}"/>
                </a:ext>
              </a:extLst>
            </p:cNvPr>
            <p:cNvSpPr/>
            <p:nvPr/>
          </p:nvSpPr>
          <p:spPr>
            <a:xfrm>
              <a:off x="827584" y="2369185"/>
              <a:ext cx="1800000" cy="900000"/>
            </a:xfrm>
            <a:prstGeom prst="rightArrow">
              <a:avLst/>
            </a:prstGeom>
            <a:solidFill>
              <a:srgbClr val="FFC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dirty="0"/>
            </a:p>
          </p:txBody>
        </p:sp>
        <p:sp>
          <p:nvSpPr>
            <p:cNvPr id="36" name="Rectangle 13">
              <a:extLst>
                <a:ext uri="{FF2B5EF4-FFF2-40B4-BE49-F238E27FC236}">
                  <a16:creationId xmlns:a16="http://schemas.microsoft.com/office/drawing/2014/main" id="{670F6591-D8FF-41A4-9C84-ED49B3699E5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37" name="Rectangle 14">
              <a:extLst>
                <a:ext uri="{FF2B5EF4-FFF2-40B4-BE49-F238E27FC236}">
                  <a16:creationId xmlns:a16="http://schemas.microsoft.com/office/drawing/2014/main" id="{D9C983E8-D69B-4A26-8173-98C87CFD7434}"/>
                </a:ext>
              </a:extLst>
            </p:cNvPr>
            <p:cNvSpPr/>
            <p:nvPr/>
          </p:nvSpPr>
          <p:spPr>
            <a:xfrm>
              <a:off x="1160122" y="2410777"/>
              <a:ext cx="828000" cy="828000"/>
            </a:xfrm>
            <a:prstGeom prst="rect">
              <a:avLst/>
            </a:prstGeom>
            <a:solidFill>
              <a:srgbClr val="FFC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46" name="Text Placeholder 12">
              <a:extLst>
                <a:ext uri="{FF2B5EF4-FFF2-40B4-BE49-F238E27FC236}">
                  <a16:creationId xmlns:a16="http://schemas.microsoft.com/office/drawing/2014/main" id="{0A277FFF-4A0F-4AD2-B270-C60200E6EC27}"/>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03</a:t>
              </a:r>
            </a:p>
          </p:txBody>
        </p:sp>
      </p:grpSp>
      <p:grpSp>
        <p:nvGrpSpPr>
          <p:cNvPr id="47" name="Group 16">
            <a:extLst>
              <a:ext uri="{FF2B5EF4-FFF2-40B4-BE49-F238E27FC236}">
                <a16:creationId xmlns:a16="http://schemas.microsoft.com/office/drawing/2014/main" id="{A9EC0F85-A3C2-4426-9EAB-8046DF90F85A}"/>
              </a:ext>
            </a:extLst>
          </p:cNvPr>
          <p:cNvGrpSpPr/>
          <p:nvPr/>
        </p:nvGrpSpPr>
        <p:grpSpPr>
          <a:xfrm>
            <a:off x="11187525" y="3325232"/>
            <a:ext cx="3094376" cy="1512000"/>
            <a:chOff x="827584" y="2315185"/>
            <a:chExt cx="1800000" cy="1008000"/>
          </a:xfrm>
        </p:grpSpPr>
        <p:sp>
          <p:nvSpPr>
            <p:cNvPr id="48" name="Right Arrow 17">
              <a:extLst>
                <a:ext uri="{FF2B5EF4-FFF2-40B4-BE49-F238E27FC236}">
                  <a16:creationId xmlns:a16="http://schemas.microsoft.com/office/drawing/2014/main" id="{DAB3A39E-2EE1-4427-A945-9DF15F0C2B43}"/>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49" name="Rectangle 18">
              <a:extLst>
                <a:ext uri="{FF2B5EF4-FFF2-40B4-BE49-F238E27FC236}">
                  <a16:creationId xmlns:a16="http://schemas.microsoft.com/office/drawing/2014/main" id="{4D913EAF-7A16-4FDB-8E93-477740FA5693}"/>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0" name="Rectangle 19">
              <a:extLst>
                <a:ext uri="{FF2B5EF4-FFF2-40B4-BE49-F238E27FC236}">
                  <a16:creationId xmlns:a16="http://schemas.microsoft.com/office/drawing/2014/main" id="{75ACC174-9C79-4C45-944D-2607A828E369}"/>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1" name="Text Placeholder 12">
              <a:extLst>
                <a:ext uri="{FF2B5EF4-FFF2-40B4-BE49-F238E27FC236}">
                  <a16:creationId xmlns:a16="http://schemas.microsoft.com/office/drawing/2014/main" id="{A31F64B6-88C6-4F0C-8F38-739A155631EB}"/>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04</a:t>
              </a:r>
            </a:p>
          </p:txBody>
        </p:sp>
      </p:grpSp>
      <p:grpSp>
        <p:nvGrpSpPr>
          <p:cNvPr id="52" name="Group 21">
            <a:extLst>
              <a:ext uri="{FF2B5EF4-FFF2-40B4-BE49-F238E27FC236}">
                <a16:creationId xmlns:a16="http://schemas.microsoft.com/office/drawing/2014/main" id="{0D6267CA-84E5-4773-93C9-F449C56E3E7C}"/>
              </a:ext>
            </a:extLst>
          </p:cNvPr>
          <p:cNvGrpSpPr/>
          <p:nvPr/>
        </p:nvGrpSpPr>
        <p:grpSpPr>
          <a:xfrm>
            <a:off x="14688791" y="3325232"/>
            <a:ext cx="2930471" cy="1512000"/>
            <a:chOff x="827584" y="2315185"/>
            <a:chExt cx="1800000" cy="1008000"/>
          </a:xfrm>
        </p:grpSpPr>
        <p:sp>
          <p:nvSpPr>
            <p:cNvPr id="53" name="Right Arrow 22">
              <a:extLst>
                <a:ext uri="{FF2B5EF4-FFF2-40B4-BE49-F238E27FC236}">
                  <a16:creationId xmlns:a16="http://schemas.microsoft.com/office/drawing/2014/main" id="{9E12487E-7A19-4A8C-8024-D9A8120069FB}"/>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4" name="Rectangle 23">
              <a:extLst>
                <a:ext uri="{FF2B5EF4-FFF2-40B4-BE49-F238E27FC236}">
                  <a16:creationId xmlns:a16="http://schemas.microsoft.com/office/drawing/2014/main" id="{2224BF26-8973-4779-9E9D-EA94C9CF9E20}"/>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5" name="Rectangle 24">
              <a:extLst>
                <a:ext uri="{FF2B5EF4-FFF2-40B4-BE49-F238E27FC236}">
                  <a16:creationId xmlns:a16="http://schemas.microsoft.com/office/drawing/2014/main" id="{98C1BA7F-45E0-41D9-A895-0575E3A21F46}"/>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9" name="Text Placeholder 12">
              <a:extLst>
                <a:ext uri="{FF2B5EF4-FFF2-40B4-BE49-F238E27FC236}">
                  <a16:creationId xmlns:a16="http://schemas.microsoft.com/office/drawing/2014/main" id="{B6A251EC-99CD-42B8-8D69-A3732192C2A9}"/>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05</a:t>
              </a:r>
            </a:p>
          </p:txBody>
        </p:sp>
      </p:grpSp>
      <p:grpSp>
        <p:nvGrpSpPr>
          <p:cNvPr id="60" name="Group 6">
            <a:extLst>
              <a:ext uri="{FF2B5EF4-FFF2-40B4-BE49-F238E27FC236}">
                <a16:creationId xmlns:a16="http://schemas.microsoft.com/office/drawing/2014/main" id="{5CC6A60E-C50E-4D48-A2D2-13E4E08736AC}"/>
              </a:ext>
            </a:extLst>
          </p:cNvPr>
          <p:cNvGrpSpPr/>
          <p:nvPr/>
        </p:nvGrpSpPr>
        <p:grpSpPr>
          <a:xfrm>
            <a:off x="824376" y="3325232"/>
            <a:ext cx="3098829" cy="1512000"/>
            <a:chOff x="827584" y="2315185"/>
            <a:chExt cx="1800000" cy="1008000"/>
          </a:xfrm>
        </p:grpSpPr>
        <p:sp>
          <p:nvSpPr>
            <p:cNvPr id="61" name="Right Arrow 7">
              <a:extLst>
                <a:ext uri="{FF2B5EF4-FFF2-40B4-BE49-F238E27FC236}">
                  <a16:creationId xmlns:a16="http://schemas.microsoft.com/office/drawing/2014/main" id="{BC47A5A8-F9FD-4ACB-9315-E5C696443CFB}"/>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dirty="0"/>
            </a:p>
          </p:txBody>
        </p:sp>
        <p:sp>
          <p:nvSpPr>
            <p:cNvPr id="62" name="Rectangle 8">
              <a:extLst>
                <a:ext uri="{FF2B5EF4-FFF2-40B4-BE49-F238E27FC236}">
                  <a16:creationId xmlns:a16="http://schemas.microsoft.com/office/drawing/2014/main" id="{A7E43054-CC30-4B26-B30D-1113252DE8C4}"/>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63" name="Rectangle 9">
              <a:extLst>
                <a:ext uri="{FF2B5EF4-FFF2-40B4-BE49-F238E27FC236}">
                  <a16:creationId xmlns:a16="http://schemas.microsoft.com/office/drawing/2014/main" id="{8E20DE4B-C7D8-4A13-9A30-248B64E83630}"/>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64" name="Text Placeholder 12">
              <a:extLst>
                <a:ext uri="{FF2B5EF4-FFF2-40B4-BE49-F238E27FC236}">
                  <a16:creationId xmlns:a16="http://schemas.microsoft.com/office/drawing/2014/main" id="{D7CD2DD7-0960-43E5-A3C5-6D2CC5160292}"/>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01</a:t>
              </a:r>
            </a:p>
          </p:txBody>
        </p:sp>
      </p:grpSp>
      <p:sp>
        <p:nvSpPr>
          <p:cNvPr id="65" name="Rectangle 26">
            <a:extLst>
              <a:ext uri="{FF2B5EF4-FFF2-40B4-BE49-F238E27FC236}">
                <a16:creationId xmlns:a16="http://schemas.microsoft.com/office/drawing/2014/main" id="{F06C4D1E-9A78-4703-8D9F-AC228E9F06FD}"/>
              </a:ext>
            </a:extLst>
          </p:cNvPr>
          <p:cNvSpPr/>
          <p:nvPr/>
        </p:nvSpPr>
        <p:spPr>
          <a:xfrm>
            <a:off x="640976" y="4942868"/>
            <a:ext cx="3124200" cy="411814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spcBef>
                <a:spcPts val="200"/>
              </a:spcBef>
              <a:spcAft>
                <a:spcPts val="200"/>
              </a:spcAft>
            </a:pPr>
            <a:endParaRPr lang="ko-KR" altLang="en-US" sz="2700">
              <a:latin typeface="Segoe UI" panose="020B0502040204020203" pitchFamily="34" charset="0"/>
              <a:cs typeface="Segoe UI" panose="020B0502040204020203" pitchFamily="34" charset="0"/>
            </a:endParaRPr>
          </a:p>
        </p:txBody>
      </p:sp>
      <p:sp>
        <p:nvSpPr>
          <p:cNvPr id="2" name="Rectangle 1"/>
          <p:cNvSpPr/>
          <p:nvPr/>
        </p:nvSpPr>
        <p:spPr>
          <a:xfrm>
            <a:off x="655784" y="4963553"/>
            <a:ext cx="3124200" cy="4154984"/>
          </a:xfrm>
          <a:prstGeom prst="rect">
            <a:avLst/>
          </a:prstGeom>
        </p:spPr>
        <p:txBody>
          <a:bodyPr wrap="square">
            <a:spAutoFit/>
          </a:bodyPr>
          <a:lstStyle/>
          <a:p>
            <a:pPr algn="ctr">
              <a:lnSpc>
                <a:spcPct val="150000"/>
              </a:lnSpc>
              <a:spcBef>
                <a:spcPts val="600"/>
              </a:spcBef>
              <a:spcAft>
                <a:spcPts val="600"/>
              </a:spcAft>
            </a:pPr>
            <a:r>
              <a:rPr lang="en-US" sz="2200">
                <a:latin typeface="Segoe UI" panose="020B0502040204020203" pitchFamily="34" charset="0"/>
                <a:cs typeface="Segoe UI" panose="020B0502040204020203" pitchFamily="34" charset="0"/>
              </a:rPr>
              <a:t>Vận dụng và phát triển sáng tạo chủ nghĩa Mác - Lênin, tư tưởng Hồ Chí Minh; kế thừa và phát huy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(truyền thống, thành quả, trí tuệ của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Nhân dân).</a:t>
            </a:r>
            <a:endParaRPr lang="en-US" sz="2200" dirty="0">
              <a:solidFill>
                <a:srgbClr val="C00000"/>
              </a:solidFill>
              <a:latin typeface="Segoe UI" panose="020B0502040204020203" pitchFamily="34" charset="0"/>
              <a:cs typeface="Segoe UI" panose="020B0502040204020203" pitchFamily="34" charset="0"/>
            </a:endParaRPr>
          </a:p>
        </p:txBody>
      </p:sp>
      <p:sp>
        <p:nvSpPr>
          <p:cNvPr id="66" name="Rectangle 26">
            <a:extLst>
              <a:ext uri="{FF2B5EF4-FFF2-40B4-BE49-F238E27FC236}">
                <a16:creationId xmlns:a16="http://schemas.microsoft.com/office/drawing/2014/main" id="{F06C4D1E-9A78-4703-8D9F-AC228E9F06FD}"/>
              </a:ext>
            </a:extLst>
          </p:cNvPr>
          <p:cNvSpPr/>
          <p:nvPr/>
        </p:nvSpPr>
        <p:spPr>
          <a:xfrm>
            <a:off x="4192624" y="4936462"/>
            <a:ext cx="3124200" cy="411814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spcBef>
                <a:spcPts val="200"/>
              </a:spcBef>
              <a:spcAft>
                <a:spcPts val="200"/>
              </a:spcAft>
            </a:pPr>
            <a:endParaRPr lang="ko-KR" altLang="en-US" sz="2700">
              <a:latin typeface="Segoe UI" panose="020B0502040204020203" pitchFamily="34" charset="0"/>
              <a:cs typeface="Segoe UI" panose="020B0502040204020203" pitchFamily="34" charset="0"/>
            </a:endParaRPr>
          </a:p>
        </p:txBody>
      </p:sp>
      <p:sp>
        <p:nvSpPr>
          <p:cNvPr id="67" name="Rectangle 66"/>
          <p:cNvSpPr/>
          <p:nvPr/>
        </p:nvSpPr>
        <p:spPr>
          <a:xfrm>
            <a:off x="4230724" y="5120184"/>
            <a:ext cx="3048000" cy="3647152"/>
          </a:xfrm>
          <a:prstGeom prst="rect">
            <a:avLst/>
          </a:prstGeom>
        </p:spPr>
        <p:txBody>
          <a:bodyPr wrap="square">
            <a:spAutoFit/>
          </a:bodyPr>
          <a:lstStyle/>
          <a:p>
            <a:pPr algn="ctr">
              <a:lnSpc>
                <a:spcPct val="150000"/>
              </a:lnSpc>
              <a:spcBef>
                <a:spcPts val="600"/>
              </a:spcBef>
              <a:spcAft>
                <a:spcPts val="600"/>
              </a:spcAft>
            </a:pPr>
            <a:r>
              <a:rPr lang="en-US" sz="2200">
                <a:latin typeface="Segoe UI" panose="020B0502040204020203" pitchFamily="34" charset="0"/>
                <a:cs typeface="Segoe UI" panose="020B0502040204020203" pitchFamily="34" charset="0"/>
              </a:rPr>
              <a:t>Tích hợp </a:t>
            </a:r>
            <a:r>
              <a:rPr lang="en-US" sz="2200" b="1">
                <a:latin typeface="Segoe UI" panose="020B0502040204020203" pitchFamily="34" charset="0"/>
                <a:cs typeface="Segoe UI" panose="020B0502040204020203" pitchFamily="34" charset="0"/>
              </a:rPr>
              <a:t>03</a:t>
            </a:r>
            <a:r>
              <a:rPr lang="en-US" sz="2200">
                <a:latin typeface="Segoe UI" panose="020B0502040204020203" pitchFamily="34" charset="0"/>
                <a:cs typeface="Segoe UI" panose="020B0502040204020203" pitchFamily="34" charset="0"/>
              </a:rPr>
              <a:t> báo cáo thành </a:t>
            </a:r>
            <a:r>
              <a:rPr lang="en-US" sz="2200" b="1">
                <a:latin typeface="Segoe UI" panose="020B0502040204020203" pitchFamily="34" charset="0"/>
                <a:cs typeface="Segoe UI" panose="020B0502040204020203" pitchFamily="34" charset="0"/>
              </a:rPr>
              <a:t>01</a:t>
            </a:r>
            <a:r>
              <a:rPr lang="en-US" sz="2200">
                <a:latin typeface="Segoe UI" panose="020B0502040204020203" pitchFamily="34" charset="0"/>
                <a:cs typeface="Segoe UI" panose="020B0502040204020203" pitchFamily="34" charset="0"/>
              </a:rPr>
              <a:t> Báo cáo chính trị thống nhất,</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ngắn gọn –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rõ trọng tâm –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dễ hiểu – dễ nhớ –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dễ triển khai.</a:t>
            </a:r>
          </a:p>
        </p:txBody>
      </p:sp>
      <p:sp>
        <p:nvSpPr>
          <p:cNvPr id="68" name="Rectangle 26">
            <a:extLst>
              <a:ext uri="{FF2B5EF4-FFF2-40B4-BE49-F238E27FC236}">
                <a16:creationId xmlns:a16="http://schemas.microsoft.com/office/drawing/2014/main" id="{F06C4D1E-9A78-4703-8D9F-AC228E9F06FD}"/>
              </a:ext>
            </a:extLst>
          </p:cNvPr>
          <p:cNvSpPr/>
          <p:nvPr/>
        </p:nvSpPr>
        <p:spPr>
          <a:xfrm>
            <a:off x="7660703" y="4956633"/>
            <a:ext cx="3124200" cy="411814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spcBef>
                <a:spcPts val="200"/>
              </a:spcBef>
              <a:spcAft>
                <a:spcPts val="200"/>
              </a:spcAft>
            </a:pPr>
            <a:endParaRPr lang="ko-KR" altLang="en-US" sz="2700">
              <a:latin typeface="Segoe UI" panose="020B0502040204020203" pitchFamily="34" charset="0"/>
              <a:cs typeface="Segoe UI" panose="020B0502040204020203" pitchFamily="34" charset="0"/>
            </a:endParaRPr>
          </a:p>
        </p:txBody>
      </p:sp>
      <p:sp>
        <p:nvSpPr>
          <p:cNvPr id="4" name="Rectangle 3"/>
          <p:cNvSpPr/>
          <p:nvPr/>
        </p:nvSpPr>
        <p:spPr>
          <a:xfrm>
            <a:off x="7725160" y="5163248"/>
            <a:ext cx="3059743" cy="3139321"/>
          </a:xfrm>
          <a:prstGeom prst="rect">
            <a:avLst/>
          </a:prstGeom>
        </p:spPr>
        <p:txBody>
          <a:bodyPr wrap="square">
            <a:spAutoFit/>
          </a:bodyPr>
          <a:lstStyle/>
          <a:p>
            <a:pPr algn="ctr">
              <a:lnSpc>
                <a:spcPct val="150000"/>
              </a:lnSpc>
              <a:spcBef>
                <a:spcPts val="600"/>
              </a:spcBef>
              <a:spcAft>
                <a:spcPts val="600"/>
              </a:spcAft>
            </a:pPr>
            <a:r>
              <a:rPr lang="en-US" sz="2200" b="1">
                <a:latin typeface="Segoe UI" panose="020B0502040204020203" pitchFamily="34" charset="0"/>
                <a:cs typeface="Segoe UI" panose="020B0502040204020203" pitchFamily="34" charset="0"/>
              </a:rPr>
              <a:t>Văn kiện thể hiện rõ </a:t>
            </a:r>
            <a:r>
              <a:rPr lang="en-US" sz="2200">
                <a:latin typeface="Segoe UI" panose="020B0502040204020203" pitchFamily="34" charset="0"/>
                <a:cs typeface="Segoe UI" panose="020B0502040204020203" pitchFamily="34" charset="0"/>
              </a:rPr>
              <a:t>sự đổi mới mạnh mẽ của tư duy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về phát triển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(tư duy mới,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tầm nhìn xa).</a:t>
            </a:r>
          </a:p>
        </p:txBody>
      </p:sp>
      <p:sp>
        <p:nvSpPr>
          <p:cNvPr id="69" name="Rectangle 26">
            <a:extLst>
              <a:ext uri="{FF2B5EF4-FFF2-40B4-BE49-F238E27FC236}">
                <a16:creationId xmlns:a16="http://schemas.microsoft.com/office/drawing/2014/main" id="{F06C4D1E-9A78-4703-8D9F-AC228E9F06FD}"/>
              </a:ext>
            </a:extLst>
          </p:cNvPr>
          <p:cNvSpPr/>
          <p:nvPr/>
        </p:nvSpPr>
        <p:spPr>
          <a:xfrm>
            <a:off x="11116072" y="4942868"/>
            <a:ext cx="3124200" cy="411814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latin typeface="Segoe UI" panose="020B0502040204020203" pitchFamily="34" charset="0"/>
              <a:cs typeface="Segoe UI" panose="020B0502040204020203" pitchFamily="34" charset="0"/>
            </a:endParaRPr>
          </a:p>
        </p:txBody>
      </p:sp>
      <p:sp>
        <p:nvSpPr>
          <p:cNvPr id="8" name="Rectangle 7"/>
          <p:cNvSpPr/>
          <p:nvPr/>
        </p:nvSpPr>
        <p:spPr>
          <a:xfrm>
            <a:off x="11156576" y="5255176"/>
            <a:ext cx="3052747" cy="3647152"/>
          </a:xfrm>
          <a:prstGeom prst="rect">
            <a:avLst/>
          </a:prstGeom>
        </p:spPr>
        <p:txBody>
          <a:bodyPr wrap="square">
            <a:spAutoFit/>
          </a:bodyPr>
          <a:lstStyle/>
          <a:p>
            <a:pPr algn="ctr">
              <a:lnSpc>
                <a:spcPct val="150000"/>
              </a:lnSpc>
              <a:spcBef>
                <a:spcPts val="600"/>
              </a:spcBef>
              <a:spcAft>
                <a:spcPts val="600"/>
              </a:spcAft>
            </a:pPr>
            <a:r>
              <a:rPr lang="vi-VN" sz="2200">
                <a:latin typeface="Segoe UI" panose="020B0502040204020203" pitchFamily="34" charset="0"/>
                <a:cs typeface="Segoe UI" panose="020B0502040204020203" pitchFamily="34" charset="0"/>
              </a:rPr>
              <a:t>Gắn chặt với </a:t>
            </a:r>
            <a:br>
              <a:rPr lang="en-US" sz="2200">
                <a:latin typeface="Segoe UI" panose="020B0502040204020203" pitchFamily="34" charset="0"/>
                <a:cs typeface="Segoe UI" panose="020B0502040204020203" pitchFamily="34" charset="0"/>
              </a:rPr>
            </a:br>
            <a:r>
              <a:rPr lang="vi-VN" sz="2200" b="1">
                <a:latin typeface="Segoe UI" panose="020B0502040204020203" pitchFamily="34" charset="0"/>
                <a:cs typeface="Segoe UI" panose="020B0502040204020203" pitchFamily="34" charset="0"/>
              </a:rPr>
              <a:t>Chương trình hành động toàn khóa</a:t>
            </a:r>
            <a:r>
              <a:rPr lang="en-US" sz="2200">
                <a:latin typeface="Segoe UI" panose="020B0502040204020203" pitchFamily="34" charset="0"/>
                <a:cs typeface="Segoe UI" panose="020B0502040204020203" pitchFamily="34" charset="0"/>
              </a:rPr>
              <a:t>; </a:t>
            </a:r>
            <a:br>
              <a:rPr lang="en-US" sz="2200">
                <a:latin typeface="Segoe UI" panose="020B0502040204020203" pitchFamily="34" charset="0"/>
                <a:cs typeface="Segoe UI" panose="020B0502040204020203" pitchFamily="34" charset="0"/>
              </a:rPr>
            </a:br>
            <a:r>
              <a:rPr lang="vi-VN" sz="2200">
                <a:latin typeface="Segoe UI" panose="020B0502040204020203" pitchFamily="34" charset="0"/>
                <a:cs typeface="Segoe UI" panose="020B0502040204020203" pitchFamily="34" charset="0"/>
              </a:rPr>
              <a:t>Ban hành </a:t>
            </a:r>
            <a:r>
              <a:rPr lang="vi-VN" sz="2200" b="1">
                <a:latin typeface="Segoe UI" panose="020B0502040204020203" pitchFamily="34" charset="0"/>
                <a:cs typeface="Segoe UI" panose="020B0502040204020203" pitchFamily="34" charset="0"/>
              </a:rPr>
              <a:t>9 </a:t>
            </a:r>
            <a:br>
              <a:rPr lang="en-US" sz="2200" b="1">
                <a:latin typeface="Segoe UI" panose="020B0502040204020203" pitchFamily="34" charset="0"/>
                <a:cs typeface="Segoe UI" panose="020B0502040204020203" pitchFamily="34" charset="0"/>
              </a:rPr>
            </a:br>
            <a:r>
              <a:rPr lang="vi-VN" sz="2200" b="1">
                <a:latin typeface="Segoe UI" panose="020B0502040204020203" pitchFamily="34" charset="0"/>
                <a:cs typeface="Segoe UI" panose="020B0502040204020203" pitchFamily="34" charset="0"/>
              </a:rPr>
              <a:t>Nghị quyết chiến lược của Bộ Chính trị</a:t>
            </a:r>
            <a:r>
              <a:rPr lang="vi-VN" sz="2200">
                <a:latin typeface="Segoe UI" panose="020B0502040204020203" pitchFamily="34" charset="0"/>
                <a:cs typeface="Segoe UI" panose="020B0502040204020203" pitchFamily="34" charset="0"/>
              </a:rPr>
              <a:t> để triển khai ngay.</a:t>
            </a:r>
            <a:endParaRPr lang="en-US" sz="2200">
              <a:latin typeface="Segoe UI" panose="020B0502040204020203" pitchFamily="34" charset="0"/>
              <a:cs typeface="Segoe UI" panose="020B0502040204020203" pitchFamily="34" charset="0"/>
            </a:endParaRPr>
          </a:p>
        </p:txBody>
      </p:sp>
      <p:sp>
        <p:nvSpPr>
          <p:cNvPr id="70" name="Rectangle 26">
            <a:extLst>
              <a:ext uri="{FF2B5EF4-FFF2-40B4-BE49-F238E27FC236}">
                <a16:creationId xmlns:a16="http://schemas.microsoft.com/office/drawing/2014/main" id="{F06C4D1E-9A78-4703-8D9F-AC228E9F06FD}"/>
              </a:ext>
            </a:extLst>
          </p:cNvPr>
          <p:cNvSpPr/>
          <p:nvPr/>
        </p:nvSpPr>
        <p:spPr>
          <a:xfrm>
            <a:off x="14647439" y="4936461"/>
            <a:ext cx="3124200" cy="411814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9" name="Rectangle 8"/>
          <p:cNvSpPr/>
          <p:nvPr/>
        </p:nvSpPr>
        <p:spPr>
          <a:xfrm>
            <a:off x="14688791" y="5152042"/>
            <a:ext cx="3124199" cy="3139321"/>
          </a:xfrm>
          <a:prstGeom prst="rect">
            <a:avLst/>
          </a:prstGeom>
        </p:spPr>
        <p:txBody>
          <a:bodyPr wrap="square">
            <a:spAutoFit/>
          </a:bodyPr>
          <a:lstStyle/>
          <a:p>
            <a:pPr algn="ctr">
              <a:lnSpc>
                <a:spcPct val="150000"/>
              </a:lnSpc>
              <a:spcBef>
                <a:spcPts val="600"/>
              </a:spcBef>
              <a:spcAft>
                <a:spcPts val="600"/>
              </a:spcAft>
            </a:pPr>
            <a:r>
              <a:rPr lang="en-US" sz="2200">
                <a:latin typeface="Segoe UI" panose="020B0502040204020203" pitchFamily="34" charset="0"/>
                <a:cs typeface="Segoe UI" panose="020B0502040204020203" pitchFamily="34" charset="0"/>
              </a:rPr>
              <a:t>Đề cao kỷ luật,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kỷ cương, tinh thần </a:t>
            </a:r>
            <a:br>
              <a:rPr lang="en-US" sz="2200">
                <a:latin typeface="Segoe UI" panose="020B0502040204020203" pitchFamily="34" charset="0"/>
                <a:cs typeface="Segoe UI" panose="020B0502040204020203" pitchFamily="34" charset="0"/>
              </a:rPr>
            </a:br>
            <a:r>
              <a:rPr lang="en-US" sz="2200">
                <a:latin typeface="Segoe UI" panose="020B0502040204020203" pitchFamily="34" charset="0"/>
                <a:cs typeface="Segoe UI" panose="020B0502040204020203" pitchFamily="34" charset="0"/>
              </a:rPr>
              <a:t>nêu gương của </a:t>
            </a:r>
            <a:br>
              <a:rPr lang="en-US" sz="2200">
                <a:latin typeface="Segoe UI" panose="020B0502040204020203" pitchFamily="34" charset="0"/>
                <a:cs typeface="Segoe UI" panose="020B0502040204020203" pitchFamily="34" charset="0"/>
              </a:rPr>
            </a:br>
            <a:r>
              <a:rPr lang="en-US" sz="2200" b="1">
                <a:latin typeface="Segoe UI" panose="020B0502040204020203" pitchFamily="34" charset="0"/>
                <a:cs typeface="Segoe UI" panose="020B0502040204020203" pitchFamily="34" charset="0"/>
              </a:rPr>
              <a:t>người đứng đầu; khuyến khích đổi mới sáng tạo, kiến tạo</a:t>
            </a:r>
            <a:r>
              <a:rPr lang="en-US" sz="2200">
                <a:latin typeface="Segoe UI" panose="020B0502040204020203" pitchFamily="34" charset="0"/>
                <a:cs typeface="Segoe UI" panose="020B0502040204020203" pitchFamily="34" charset="0"/>
              </a:rPr>
              <a:t>.</a:t>
            </a:r>
          </a:p>
        </p:txBody>
      </p:sp>
      <p:sp>
        <p:nvSpPr>
          <p:cNvPr id="10" name="Slide Number Placeholder 9"/>
          <p:cNvSpPr>
            <a:spLocks noGrp="1"/>
          </p:cNvSpPr>
          <p:nvPr>
            <p:ph type="sldNum" sz="quarter" idx="12"/>
          </p:nvPr>
        </p:nvSpPr>
        <p:spPr>
          <a:xfrm>
            <a:off x="15638039" y="9270184"/>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6</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255297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500"/>
                                        <p:tgtEl>
                                          <p:spTgt spid="2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par>
                                <p:cTn id="14" presetID="22" presetClass="entr" presetSubtype="4" fill="hold"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wipe(down)">
                                      <p:cBhvr>
                                        <p:cTn id="16" dur="500"/>
                                        <p:tgtEl>
                                          <p:spTgt spid="56"/>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wheel(1)">
                                      <p:cBhvr>
                                        <p:cTn id="21" dur="2000"/>
                                        <p:tgtEl>
                                          <p:spTgt spid="65"/>
                                        </p:tgtEl>
                                      </p:cBhvr>
                                    </p:animEffect>
                                  </p:childTnLst>
                                </p:cTn>
                              </p:par>
                              <p:par>
                                <p:cTn id="22" presetID="22" presetClass="entr" presetSubtype="4"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21" presetClass="entr" presetSubtype="1"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wheel(1)">
                                      <p:cBhvr>
                                        <p:cTn id="27" dur="2000"/>
                                        <p:tgtEl>
                                          <p:spTgt spid="6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heel(1)">
                                      <p:cBhvr>
                                        <p:cTn id="30" dur="2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randombar(horizontal)">
                                      <p:cBhvr>
                                        <p:cTn id="35" dur="500"/>
                                        <p:tgtEl>
                                          <p:spTgt spid="23"/>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randombar(horizontal)">
                                      <p:cBhvr>
                                        <p:cTn id="38" dur="500"/>
                                        <p:tgtEl>
                                          <p:spTgt spid="67"/>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randombar(horizontal)">
                                      <p:cBhvr>
                                        <p:cTn id="41" dur="500"/>
                                        <p:tgtEl>
                                          <p:spTgt spid="66"/>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circle(in)">
                                      <p:cBhvr>
                                        <p:cTn id="46" dur="2000"/>
                                        <p:tgtEl>
                                          <p:spTgt spid="34"/>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circle(in)">
                                      <p:cBhvr>
                                        <p:cTn id="49" dur="2000"/>
                                        <p:tgtEl>
                                          <p:spTgt spid="4"/>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circle(in)">
                                      <p:cBhvr>
                                        <p:cTn id="52" dur="2000"/>
                                        <p:tgtEl>
                                          <p:spTgt spid="68"/>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circle(in)">
                                      <p:cBhvr>
                                        <p:cTn id="57" dur="2000"/>
                                        <p:tgtEl>
                                          <p:spTgt spid="47"/>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circle(in)">
                                      <p:cBhvr>
                                        <p:cTn id="60" dur="2000"/>
                                        <p:tgtEl>
                                          <p:spTgt spid="8"/>
                                        </p:tgtEl>
                                      </p:cBhvr>
                                    </p:animEffect>
                                  </p:childTnLst>
                                </p:cTn>
                              </p:par>
                              <p:par>
                                <p:cTn id="61" presetID="6" presetClass="entr" presetSubtype="16" fill="hold" grpId="0" nodeType="with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circle(in)">
                                      <p:cBhvr>
                                        <p:cTn id="63" dur="2000"/>
                                        <p:tgtEl>
                                          <p:spTgt spid="69"/>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randombar(horizontal)">
                                      <p:cBhvr>
                                        <p:cTn id="68" dur="500"/>
                                        <p:tgtEl>
                                          <p:spTgt spid="9"/>
                                        </p:tgtEl>
                                      </p:cBhvr>
                                    </p:animEffect>
                                  </p:childTnLst>
                                </p:cTn>
                              </p:par>
                              <p:par>
                                <p:cTn id="69" presetID="14" presetClass="entr" presetSubtype="10" fill="hold" grpId="0" nodeType="with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randombar(horizontal)">
                                      <p:cBhvr>
                                        <p:cTn id="71" dur="500"/>
                                        <p:tgtEl>
                                          <p:spTgt spid="70"/>
                                        </p:tgtEl>
                                      </p:cBhvr>
                                    </p:animEffect>
                                  </p:childTnLst>
                                </p:cTn>
                              </p:par>
                              <p:par>
                                <p:cTn id="72" presetID="14" presetClass="entr" presetSubtype="10" fill="hold" nodeType="with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randombar(horizontal)">
                                      <p:cBhvr>
                                        <p:cTn id="7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65" grpId="0" animBg="1"/>
      <p:bldP spid="2" grpId="0"/>
      <p:bldP spid="66" grpId="0" animBg="1"/>
      <p:bldP spid="67" grpId="0"/>
      <p:bldP spid="68" grpId="0" animBg="1"/>
      <p:bldP spid="4" grpId="0"/>
      <p:bldP spid="69" grpId="0" animBg="1"/>
      <p:bldP spid="8" grpId="0"/>
      <p:bldP spid="70"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2465035" y="348594"/>
            <a:ext cx="15621000"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1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II. </a:t>
            </a:r>
            <a:r>
              <a:rPr lang="en-US" sz="3100" b="1">
                <a:solidFill>
                  <a:srgbClr val="C00000"/>
                </a:solidFill>
                <a:latin typeface="Segoe UI" panose="020B0502040204020203" pitchFamily="34" charset="0"/>
                <a:cs typeface="Segoe UI" panose="020B0502040204020203" pitchFamily="34" charset="0"/>
              </a:rPr>
              <a:t>VỀ CHUẨN BỊ NHÂN SỰ BAN CHẤP HÀNH TRUNG ƯƠNG ĐẢNG KHOÁ XIV: </a:t>
            </a:r>
            <a:br>
              <a:rPr lang="en-US" sz="3100" b="1">
                <a:solidFill>
                  <a:srgbClr val="C00000"/>
                </a:solidFill>
                <a:latin typeface="Segoe UI" panose="020B0502040204020203" pitchFamily="34" charset="0"/>
                <a:cs typeface="Segoe UI" panose="020B0502040204020203" pitchFamily="34" charset="0"/>
              </a:rPr>
            </a:br>
            <a:r>
              <a:rPr lang="en-US" sz="3200" b="1">
                <a:solidFill>
                  <a:srgbClr val="C00000"/>
                </a:solidFill>
                <a:latin typeface="Segoe UI" panose="020B0502040204020203" pitchFamily="34" charset="0"/>
                <a:cs typeface="Segoe UI" panose="020B0502040204020203" pitchFamily="34" charset="0"/>
              </a:rPr>
              <a:t>DÂN CHỦ, MINH BẠCH</a:t>
            </a:r>
            <a:endParaRPr lang="en-US" sz="32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6599251" y="1620601"/>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DDC308C4-F9FC-4CAF-8118-45E6B4F8DF03}"/>
              </a:ext>
            </a:extLst>
          </p:cNvPr>
          <p:cNvGrpSpPr/>
          <p:nvPr/>
        </p:nvGrpSpPr>
        <p:grpSpPr>
          <a:xfrm>
            <a:off x="1332676" y="2501158"/>
            <a:ext cx="15560449" cy="1075663"/>
            <a:chOff x="5069398" y="4469581"/>
            <a:chExt cx="638406" cy="1331535"/>
          </a:xfrm>
          <a:solidFill>
            <a:schemeClr val="bg1"/>
          </a:solidFill>
        </p:grpSpPr>
        <p:sp>
          <p:nvSpPr>
            <p:cNvPr id="57" name="Rectangle 16">
              <a:extLst>
                <a:ext uri="{FF2B5EF4-FFF2-40B4-BE49-F238E27FC236}">
                  <a16:creationId xmlns:a16="http://schemas.microsoft.com/office/drawing/2014/main" id="{A6C35D86-9B59-43D3-AC1A-9EAADA290EC7}"/>
                </a:ext>
              </a:extLst>
            </p:cNvPr>
            <p:cNvSpPr/>
            <p:nvPr/>
          </p:nvSpPr>
          <p:spPr>
            <a:xfrm>
              <a:off x="5069398" y="4469581"/>
              <a:ext cx="638406" cy="1331535"/>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51EE67B4-35E2-4847-84D3-37815DDF3C02}"/>
                </a:ext>
              </a:extLst>
            </p:cNvPr>
            <p:cNvSpPr>
              <a:spLocks noChangeArrowheads="1"/>
            </p:cNvSpPr>
            <p:nvPr/>
          </p:nvSpPr>
          <p:spPr bwMode="auto">
            <a:xfrm>
              <a:off x="5072953" y="4547260"/>
              <a:ext cx="631842" cy="1181065"/>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vi-VN" sz="2800">
                  <a:solidFill>
                    <a:srgbClr val="FFFF00"/>
                  </a:solidFill>
                  <a:latin typeface="Segoe UI Black" panose="020B0A02040204020203" pitchFamily="34" charset="0"/>
                  <a:ea typeface="Segoe UI Black" panose="020B0A02040204020203" pitchFamily="34" charset="0"/>
                  <a:cs typeface="Segoe UI" panose="020B0502040204020203" pitchFamily="34" charset="0"/>
                </a:rPr>
                <a:t>CHUẨN BỊ NHÂN SỰ ĐẠI HỘI XIV ĐƯỢC TIẾN HÀNH DÂN CHỦ, CHẶT CHẼ, KẾ THỪA</a:t>
              </a:r>
              <a:br>
                <a:rPr lang="en-US" sz="2800">
                  <a:solidFill>
                    <a:srgbClr val="FFFF00"/>
                  </a:solidFill>
                  <a:latin typeface="Segoe UI Black" panose="020B0A02040204020203" pitchFamily="34" charset="0"/>
                  <a:ea typeface="Segoe UI Black" panose="020B0A02040204020203" pitchFamily="34" charset="0"/>
                  <a:cs typeface="Segoe UI" panose="020B0502040204020203" pitchFamily="34" charset="0"/>
                </a:rPr>
              </a:br>
              <a:r>
                <a:rPr lang="vi-VN" sz="2800">
                  <a:solidFill>
                    <a:srgbClr val="FFFF00"/>
                  </a:solidFill>
                  <a:latin typeface="Segoe UI Black" panose="020B0A02040204020203" pitchFamily="34" charset="0"/>
                  <a:ea typeface="Segoe UI Black" panose="020B0A02040204020203" pitchFamily="34" charset="0"/>
                  <a:cs typeface="Segoe UI" panose="020B0502040204020203" pitchFamily="34" charset="0"/>
                </a:rPr>
                <a:t>PHÁT TRIỂN, BẢO ĐẢM SỰ LÃNH ĐẠO LIÊN TỤC, VỮNG MẠNH CỦA ĐẢNG.</a:t>
              </a:r>
              <a:endParaRPr lang="en-US" sz="28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71" name="Rounded Rectangle 70">
            <a:extLst>
              <a:ext uri="{FF2B5EF4-FFF2-40B4-BE49-F238E27FC236}">
                <a16:creationId xmlns:a16="http://schemas.microsoft.com/office/drawing/2014/main" id="{AF8AB355-D351-47D9-AD51-14B67E43CF46}"/>
              </a:ext>
            </a:extLst>
          </p:cNvPr>
          <p:cNvSpPr/>
          <p:nvPr/>
        </p:nvSpPr>
        <p:spPr>
          <a:xfrm>
            <a:off x="1332676" y="4053221"/>
            <a:ext cx="2916068" cy="4351173"/>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72" name="TextBox 68">
            <a:extLst>
              <a:ext uri="{FF2B5EF4-FFF2-40B4-BE49-F238E27FC236}">
                <a16:creationId xmlns:a16="http://schemas.microsoft.com/office/drawing/2014/main" id="{2925CA9F-BF12-43E8-8237-7C933AA2717E}"/>
              </a:ext>
            </a:extLst>
          </p:cNvPr>
          <p:cNvSpPr txBox="1"/>
          <p:nvPr/>
        </p:nvSpPr>
        <p:spPr>
          <a:xfrm>
            <a:off x="1393970" y="5253355"/>
            <a:ext cx="2861966" cy="2862322"/>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spcBef>
                <a:spcPts val="300"/>
              </a:spcBef>
              <a:spcAft>
                <a:spcPts val="300"/>
              </a:spcAft>
            </a:pPr>
            <a:r>
              <a:rPr lang="en-US" sz="2000" b="1">
                <a:latin typeface="Segoe UI" panose="020B0502040204020203" pitchFamily="34" charset="0"/>
                <a:cs typeface="Segoe UI" panose="020B0502040204020203" pitchFamily="34" charset="0"/>
              </a:rPr>
              <a:t>Được lãnh đạo, </a:t>
            </a:r>
            <a:br>
              <a:rPr lang="en-US" sz="2000" b="1">
                <a:latin typeface="Segoe UI" panose="020B0502040204020203" pitchFamily="34" charset="0"/>
                <a:cs typeface="Segoe UI" panose="020B0502040204020203" pitchFamily="34" charset="0"/>
              </a:rPr>
            </a:br>
            <a:r>
              <a:rPr lang="en-US" sz="2000" b="1">
                <a:latin typeface="Segoe UI" panose="020B0502040204020203" pitchFamily="34" charset="0"/>
                <a:cs typeface="Segoe UI" panose="020B0502040204020203" pitchFamily="34" charset="0"/>
              </a:rPr>
              <a:t>chỉ đạo chặt chẽ, </a:t>
            </a:r>
            <a:br>
              <a:rPr lang="en-US" sz="2000" b="1">
                <a:latin typeface="Segoe UI" panose="020B0502040204020203" pitchFamily="34" charset="0"/>
                <a:cs typeface="Segoe UI" panose="020B0502040204020203" pitchFamily="34" charset="0"/>
              </a:rPr>
            </a:br>
            <a:r>
              <a:rPr lang="en-US" sz="2000" b="1">
                <a:latin typeface="Segoe UI" panose="020B0502040204020203" pitchFamily="34" charset="0"/>
                <a:cs typeface="Segoe UI" panose="020B0502040204020203" pitchFamily="34" charset="0"/>
              </a:rPr>
              <a:t>chủ động, toàn diện </a:t>
            </a:r>
            <a:r>
              <a:rPr lang="en-US" sz="2000">
                <a:latin typeface="Segoe UI" panose="020B0502040204020203" pitchFamily="34" charset="0"/>
                <a:cs typeface="Segoe UI" panose="020B0502040204020203" pitchFamily="34" charset="0"/>
              </a:rPr>
              <a:t>theo phương châm: </a:t>
            </a:r>
          </a:p>
          <a:p>
            <a:pPr marL="342900" indent="-342900">
              <a:spcBef>
                <a:spcPts val="300"/>
              </a:spcBef>
              <a:spcAft>
                <a:spcPts val="300"/>
              </a:spcAft>
              <a:buFont typeface="Wingdings" panose="05000000000000000000" pitchFamily="2" charset="2"/>
              <a:buChar char="§"/>
            </a:pPr>
            <a:r>
              <a:rPr lang="en-US" sz="2000" b="1">
                <a:solidFill>
                  <a:srgbClr val="C00000"/>
                </a:solidFill>
                <a:latin typeface="Segoe UI" panose="020B0502040204020203" pitchFamily="34" charset="0"/>
                <a:cs typeface="Segoe UI" panose="020B0502040204020203" pitchFamily="34" charset="0"/>
              </a:rPr>
              <a:t>Dân chủ</a:t>
            </a:r>
          </a:p>
          <a:p>
            <a:pPr marL="342900" indent="-342900">
              <a:spcBef>
                <a:spcPts val="300"/>
              </a:spcBef>
              <a:spcAft>
                <a:spcPts val="300"/>
              </a:spcAft>
              <a:buFont typeface="Wingdings" panose="05000000000000000000" pitchFamily="2" charset="2"/>
              <a:buChar char="§"/>
            </a:pPr>
            <a:r>
              <a:rPr lang="en-US" sz="2000" b="1">
                <a:solidFill>
                  <a:srgbClr val="C00000"/>
                </a:solidFill>
                <a:latin typeface="Segoe UI" panose="020B0502040204020203" pitchFamily="34" charset="0"/>
                <a:cs typeface="Segoe UI" panose="020B0502040204020203" pitchFamily="34" charset="0"/>
              </a:rPr>
              <a:t>Khách quan  </a:t>
            </a:r>
          </a:p>
          <a:p>
            <a:pPr marL="342900" indent="-342900">
              <a:spcBef>
                <a:spcPts val="300"/>
              </a:spcBef>
              <a:spcAft>
                <a:spcPts val="300"/>
              </a:spcAft>
              <a:buFont typeface="Wingdings" panose="05000000000000000000" pitchFamily="2" charset="2"/>
              <a:buChar char="§"/>
            </a:pPr>
            <a:r>
              <a:rPr lang="en-US" sz="2000" b="1">
                <a:solidFill>
                  <a:srgbClr val="C00000"/>
                </a:solidFill>
                <a:latin typeface="Segoe UI" panose="020B0502040204020203" pitchFamily="34" charset="0"/>
                <a:cs typeface="Segoe UI" panose="020B0502040204020203" pitchFamily="34" charset="0"/>
              </a:rPr>
              <a:t>Minh bạch </a:t>
            </a:r>
          </a:p>
          <a:p>
            <a:pPr marL="342900" indent="-342900">
              <a:spcBef>
                <a:spcPts val="300"/>
              </a:spcBef>
              <a:spcAft>
                <a:spcPts val="300"/>
              </a:spcAft>
              <a:buFont typeface="Wingdings" panose="05000000000000000000" pitchFamily="2" charset="2"/>
              <a:buChar char="§"/>
            </a:pPr>
            <a:r>
              <a:rPr lang="en-US" sz="2000" b="1">
                <a:solidFill>
                  <a:srgbClr val="C00000"/>
                </a:solidFill>
                <a:latin typeface="Segoe UI" panose="020B0502040204020203" pitchFamily="34" charset="0"/>
                <a:cs typeface="Segoe UI" panose="020B0502040204020203" pitchFamily="34" charset="0"/>
              </a:rPr>
              <a:t>Hiệu quả</a:t>
            </a:r>
            <a:endParaRPr lang="en-US" sz="2000" b="1" dirty="0">
              <a:solidFill>
                <a:srgbClr val="C00000"/>
              </a:solidFill>
              <a:latin typeface="Segoe UI" panose="020B0502040204020203" pitchFamily="34" charset="0"/>
              <a:cs typeface="Segoe UI" panose="020B0502040204020203" pitchFamily="34" charset="0"/>
            </a:endParaRPr>
          </a:p>
        </p:txBody>
      </p:sp>
      <p:sp>
        <p:nvSpPr>
          <p:cNvPr id="73" name="Right Arrow 72">
            <a:extLst>
              <a:ext uri="{FF2B5EF4-FFF2-40B4-BE49-F238E27FC236}">
                <a16:creationId xmlns:a16="http://schemas.microsoft.com/office/drawing/2014/main" id="{98CFBD40-7F0B-418B-9F13-EBA69EDF69B3}"/>
              </a:ext>
            </a:extLst>
          </p:cNvPr>
          <p:cNvSpPr/>
          <p:nvPr/>
        </p:nvSpPr>
        <p:spPr>
          <a:xfrm>
            <a:off x="1369379" y="4138291"/>
            <a:ext cx="2245572" cy="798554"/>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74" name="TextBox 70">
            <a:extLst>
              <a:ext uri="{FF2B5EF4-FFF2-40B4-BE49-F238E27FC236}">
                <a16:creationId xmlns:a16="http://schemas.microsoft.com/office/drawing/2014/main" id="{0EDF98BB-2DD5-4D1E-8287-66F1E0C780B8}"/>
              </a:ext>
            </a:extLst>
          </p:cNvPr>
          <p:cNvSpPr txBox="1"/>
          <p:nvPr/>
        </p:nvSpPr>
        <p:spPr>
          <a:xfrm>
            <a:off x="2465035" y="4253735"/>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dirty="0">
                <a:solidFill>
                  <a:schemeClr val="bg1"/>
                </a:solidFill>
                <a:latin typeface="Segoe UI" panose="020B0502040204020203" pitchFamily="34" charset="0"/>
                <a:cs typeface="Segoe UI" panose="020B0502040204020203" pitchFamily="34" charset="0"/>
              </a:rPr>
              <a:t>01</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75" name="Rounded Rectangle 74">
            <a:extLst>
              <a:ext uri="{FF2B5EF4-FFF2-40B4-BE49-F238E27FC236}">
                <a16:creationId xmlns:a16="http://schemas.microsoft.com/office/drawing/2014/main" id="{A137BD99-C28B-4C18-8759-BA8DD12BB101}"/>
              </a:ext>
            </a:extLst>
          </p:cNvPr>
          <p:cNvSpPr/>
          <p:nvPr/>
        </p:nvSpPr>
        <p:spPr>
          <a:xfrm>
            <a:off x="4478683" y="4053221"/>
            <a:ext cx="2917797" cy="4308830"/>
          </a:xfrm>
          <a:prstGeom prst="roundRect">
            <a:avLst>
              <a:gd name="adj" fmla="val 7734"/>
            </a:avLst>
          </a:prstGeom>
          <a:solidFill>
            <a:schemeClr val="bg1"/>
          </a:solidFill>
          <a:ln w="25400">
            <a:solidFill>
              <a:srgbClr val="FF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76" name="TextBox 72">
            <a:extLst>
              <a:ext uri="{FF2B5EF4-FFF2-40B4-BE49-F238E27FC236}">
                <a16:creationId xmlns:a16="http://schemas.microsoft.com/office/drawing/2014/main" id="{58D16C2C-087C-44A6-9F01-A8543552373D}"/>
              </a:ext>
            </a:extLst>
          </p:cNvPr>
          <p:cNvSpPr txBox="1"/>
          <p:nvPr/>
        </p:nvSpPr>
        <p:spPr>
          <a:xfrm>
            <a:off x="4454436" y="4861358"/>
            <a:ext cx="2896476" cy="3400931"/>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spcBef>
                <a:spcPts val="300"/>
              </a:spcBef>
              <a:spcAft>
                <a:spcPts val="300"/>
              </a:spcAft>
            </a:pPr>
            <a:r>
              <a:rPr lang="vi-VN" sz="2000" b="1">
                <a:latin typeface="Segoe UI" panose="020B0502040204020203" pitchFamily="34" charset="0"/>
                <a:cs typeface="Segoe UI" panose="020B0502040204020203" pitchFamily="34" charset="0"/>
              </a:rPr>
              <a:t>Nhiều đổi mới </a:t>
            </a:r>
            <a:br>
              <a:rPr lang="en-US" sz="2000" b="1">
                <a:latin typeface="Segoe UI" panose="020B0502040204020203" pitchFamily="34" charset="0"/>
                <a:cs typeface="Segoe UI" panose="020B0502040204020203" pitchFamily="34" charset="0"/>
              </a:rPr>
            </a:br>
            <a:r>
              <a:rPr lang="vi-VN" sz="2000" b="1">
                <a:latin typeface="Segoe UI" panose="020B0502040204020203" pitchFamily="34" charset="0"/>
                <a:cs typeface="Segoe UI" panose="020B0502040204020203" pitchFamily="34" charset="0"/>
              </a:rPr>
              <a:t>quan trọng</a:t>
            </a:r>
            <a:r>
              <a:rPr lang="vi-VN" sz="2000">
                <a:latin typeface="Segoe UI" panose="020B0502040204020203" pitchFamily="34" charset="0"/>
                <a:cs typeface="Segoe UI" panose="020B0502040204020203" pitchFamily="34" charset="0"/>
              </a:rPr>
              <a:t>:</a:t>
            </a:r>
            <a:endParaRPr lang="en-US" sz="2000">
              <a:latin typeface="Segoe UI" panose="020B0502040204020203" pitchFamily="34" charset="0"/>
              <a:cs typeface="Segoe UI" panose="020B0502040204020203" pitchFamily="34" charset="0"/>
            </a:endParaRPr>
          </a:p>
          <a:p>
            <a:pPr marL="174625" indent="-174625">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Quan điểm, mục tiêu, yêu cầu</a:t>
            </a:r>
            <a:r>
              <a:rPr lang="en-US" sz="2000">
                <a:latin typeface="Segoe UI" panose="020B0502040204020203" pitchFamily="34" charset="0"/>
                <a:cs typeface="Segoe UI" panose="020B0502040204020203" pitchFamily="34" charset="0"/>
              </a:rPr>
              <a:t>.</a:t>
            </a:r>
          </a:p>
          <a:p>
            <a:pPr marL="174625" indent="-174625">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Quy trình, cách làm theo từng nhóm </a:t>
            </a:r>
            <a:br>
              <a:rPr lang="en-US" sz="2000">
                <a:latin typeface="Segoe UI" panose="020B0502040204020203" pitchFamily="34" charset="0"/>
                <a:cs typeface="Segoe UI" panose="020B0502040204020203" pitchFamily="34" charset="0"/>
              </a:rPr>
            </a:br>
            <a:r>
              <a:rPr lang="vi-VN" sz="2000">
                <a:latin typeface="Segoe UI" panose="020B0502040204020203" pitchFamily="34" charset="0"/>
                <a:cs typeface="Segoe UI" panose="020B0502040204020203" pitchFamily="34" charset="0"/>
              </a:rPr>
              <a:t>chức danh</a:t>
            </a:r>
            <a:r>
              <a:rPr lang="en-US" sz="2000">
                <a:latin typeface="Segoe UI" panose="020B0502040204020203" pitchFamily="34" charset="0"/>
                <a:cs typeface="Segoe UI" panose="020B0502040204020203" pitchFamily="34" charset="0"/>
              </a:rPr>
              <a:t>.</a:t>
            </a:r>
          </a:p>
          <a:p>
            <a:pPr marL="174625" indent="-174625">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Rõ thẩm quyền, rõ</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trách nhiệm của từng cấp, từng cơ quan</a:t>
            </a:r>
            <a:r>
              <a:rPr lang="en-US" sz="200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p:txBody>
      </p:sp>
      <p:sp>
        <p:nvSpPr>
          <p:cNvPr id="77" name="Right Arrow 76">
            <a:extLst>
              <a:ext uri="{FF2B5EF4-FFF2-40B4-BE49-F238E27FC236}">
                <a16:creationId xmlns:a16="http://schemas.microsoft.com/office/drawing/2014/main" id="{4371EC05-D12D-427A-8F24-1292CC4D4BBC}"/>
              </a:ext>
            </a:extLst>
          </p:cNvPr>
          <p:cNvSpPr/>
          <p:nvPr/>
        </p:nvSpPr>
        <p:spPr>
          <a:xfrm>
            <a:off x="4513239" y="4102391"/>
            <a:ext cx="2245572" cy="798554"/>
          </a:xfrm>
          <a:prstGeom prst="rightArrow">
            <a:avLst>
              <a:gd name="adj1" fmla="val 65118"/>
              <a:gd name="adj2" fmla="val 8461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78" name="TextBox 74">
            <a:extLst>
              <a:ext uri="{FF2B5EF4-FFF2-40B4-BE49-F238E27FC236}">
                <a16:creationId xmlns:a16="http://schemas.microsoft.com/office/drawing/2014/main" id="{D9E93E22-E849-4B5C-A17C-47EEF54E026A}"/>
              </a:ext>
            </a:extLst>
          </p:cNvPr>
          <p:cNvSpPr txBox="1"/>
          <p:nvPr/>
        </p:nvSpPr>
        <p:spPr>
          <a:xfrm>
            <a:off x="5651988" y="4213394"/>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dirty="0">
                <a:solidFill>
                  <a:schemeClr val="bg1"/>
                </a:solidFill>
                <a:latin typeface="Segoe UI" panose="020B0502040204020203" pitchFamily="34" charset="0"/>
                <a:cs typeface="Segoe UI" panose="020B0502040204020203" pitchFamily="34" charset="0"/>
              </a:rPr>
              <a:t>02</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84" name="Rounded Rectangle 83">
            <a:extLst>
              <a:ext uri="{FF2B5EF4-FFF2-40B4-BE49-F238E27FC236}">
                <a16:creationId xmlns:a16="http://schemas.microsoft.com/office/drawing/2014/main" id="{AF8AB355-D351-47D9-AD51-14B67E43CF46}"/>
              </a:ext>
            </a:extLst>
          </p:cNvPr>
          <p:cNvSpPr/>
          <p:nvPr/>
        </p:nvSpPr>
        <p:spPr>
          <a:xfrm>
            <a:off x="7596724" y="4019603"/>
            <a:ext cx="2965155" cy="4351173"/>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85" name="Right Arrow 84">
            <a:extLst>
              <a:ext uri="{FF2B5EF4-FFF2-40B4-BE49-F238E27FC236}">
                <a16:creationId xmlns:a16="http://schemas.microsoft.com/office/drawing/2014/main" id="{98CFBD40-7F0B-418B-9F13-EBA69EDF69B3}"/>
              </a:ext>
            </a:extLst>
          </p:cNvPr>
          <p:cNvSpPr/>
          <p:nvPr/>
        </p:nvSpPr>
        <p:spPr>
          <a:xfrm>
            <a:off x="7633428" y="4104673"/>
            <a:ext cx="2245572" cy="798554"/>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86" name="TextBox 70">
            <a:extLst>
              <a:ext uri="{FF2B5EF4-FFF2-40B4-BE49-F238E27FC236}">
                <a16:creationId xmlns:a16="http://schemas.microsoft.com/office/drawing/2014/main" id="{0EDF98BB-2DD5-4D1E-8287-66F1E0C780B8}"/>
              </a:ext>
            </a:extLst>
          </p:cNvPr>
          <p:cNvSpPr txBox="1"/>
          <p:nvPr/>
        </p:nvSpPr>
        <p:spPr>
          <a:xfrm>
            <a:off x="8729084" y="4220117"/>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a:solidFill>
                  <a:schemeClr val="bg1"/>
                </a:solidFill>
                <a:latin typeface="Segoe UI" panose="020B0502040204020203" pitchFamily="34" charset="0"/>
                <a:cs typeface="Segoe UI" panose="020B0502040204020203" pitchFamily="34" charset="0"/>
              </a:rPr>
              <a:t>03</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10" name="Rectangle 9"/>
          <p:cNvSpPr/>
          <p:nvPr/>
        </p:nvSpPr>
        <p:spPr>
          <a:xfrm>
            <a:off x="7674437" y="5192843"/>
            <a:ext cx="2920697" cy="2631490"/>
          </a:xfrm>
          <a:prstGeom prst="rect">
            <a:avLst/>
          </a:prstGeom>
        </p:spPr>
        <p:txBody>
          <a:bodyPr wrap="square">
            <a:spAutoFit/>
          </a:bodyPr>
          <a:lstStyle/>
          <a:p>
            <a:pPr algn="ctr">
              <a:spcBef>
                <a:spcPts val="300"/>
              </a:spcBef>
              <a:spcAft>
                <a:spcPts val="300"/>
              </a:spcAft>
            </a:pPr>
            <a:r>
              <a:rPr lang="vi-VN" sz="2000" b="1">
                <a:latin typeface="Segoe UI" panose="020B0502040204020203" pitchFamily="34" charset="0"/>
                <a:cs typeface="Segoe UI" panose="020B0502040204020203" pitchFamily="34" charset="0"/>
              </a:rPr>
              <a:t>Chuẩn bị quy </a:t>
            </a:r>
            <a:br>
              <a:rPr lang="en-US" sz="2000" b="1">
                <a:latin typeface="Segoe UI" panose="020B0502040204020203" pitchFamily="34" charset="0"/>
                <a:cs typeface="Segoe UI" panose="020B0502040204020203" pitchFamily="34" charset="0"/>
              </a:rPr>
            </a:br>
            <a:r>
              <a:rPr lang="vi-VN" sz="2000" b="1">
                <a:latin typeface="Segoe UI" panose="020B0502040204020203" pitchFamily="34" charset="0"/>
                <a:cs typeface="Segoe UI" panose="020B0502040204020203" pitchFamily="34" charset="0"/>
              </a:rPr>
              <a:t>hoạch bài bản</a:t>
            </a:r>
            <a:r>
              <a:rPr lang="vi-VN" sz="2000">
                <a:latin typeface="Segoe UI" panose="020B0502040204020203" pitchFamily="34" charset="0"/>
                <a:cs typeface="Segoe UI" panose="020B0502040204020203" pitchFamily="34" charset="0"/>
              </a:rPr>
              <a:t>:</a:t>
            </a:r>
            <a:endParaRPr lang="en-US" sz="2000">
              <a:latin typeface="Segoe UI" panose="020B0502040204020203" pitchFamily="34" charset="0"/>
              <a:cs typeface="Segoe UI" panose="020B0502040204020203" pitchFamily="34" charset="0"/>
            </a:endParaRPr>
          </a:p>
          <a:p>
            <a:pPr>
              <a:spcBef>
                <a:spcPts val="300"/>
              </a:spcBef>
              <a:spcAft>
                <a:spcPts val="300"/>
              </a:spcAft>
            </a:pPr>
            <a:r>
              <a:rPr lang="vi-VN" sz="2000">
                <a:latin typeface="Segoe UI" panose="020B0502040204020203" pitchFamily="34" charset="0"/>
                <a:cs typeface="Segoe UI" panose="020B0502040204020203" pitchFamily="34" charset="0"/>
              </a:rPr>
              <a:t>Rà soát, bổ sung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qui hoạch </a:t>
            </a:r>
            <a:r>
              <a:rPr lang="vi-VN" sz="2000" b="1">
                <a:solidFill>
                  <a:srgbClr val="C00000"/>
                </a:solidFill>
                <a:latin typeface="Segoe UI" panose="020B0502040204020203" pitchFamily="34" charset="0"/>
                <a:cs typeface="Segoe UI" panose="020B0502040204020203" pitchFamily="34" charset="0"/>
              </a:rPr>
              <a:t>200 nhân sự</a:t>
            </a:r>
            <a:br>
              <a:rPr lang="vi-VN" sz="2000">
                <a:solidFill>
                  <a:srgbClr val="C00000"/>
                </a:solidFill>
                <a:latin typeface="Segoe UI" panose="020B0502040204020203" pitchFamily="34" charset="0"/>
                <a:cs typeface="Segoe UI" panose="020B0502040204020203" pitchFamily="34" charset="0"/>
              </a:rPr>
            </a:br>
            <a:r>
              <a:rPr lang="vi-VN"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171</a:t>
            </a:r>
            <a:r>
              <a:rPr lang="vi-VN" sz="2000">
                <a:latin typeface="Segoe UI" panose="020B0502040204020203" pitchFamily="34" charset="0"/>
                <a:cs typeface="Segoe UI" panose="020B0502040204020203" pitchFamily="34" charset="0"/>
              </a:rPr>
              <a:t> Ủy viên Trung ương chính thức</a:t>
            </a:r>
            <a:br>
              <a:rPr lang="vi-VN" sz="2000">
                <a:latin typeface="Segoe UI" panose="020B0502040204020203" pitchFamily="34" charset="0"/>
                <a:cs typeface="Segoe UI" panose="020B0502040204020203" pitchFamily="34" charset="0"/>
              </a:rPr>
            </a:br>
            <a:r>
              <a:rPr lang="vi-VN" sz="2000">
                <a:latin typeface="Segoe UI" panose="020B0502040204020203" pitchFamily="34" charset="0"/>
                <a:cs typeface="Segoe UI" panose="020B0502040204020203" pitchFamily="34" charset="0"/>
              </a:rPr>
              <a:t>▪ </a:t>
            </a:r>
            <a:r>
              <a:rPr lang="vi-VN" sz="2000" b="1">
                <a:latin typeface="Segoe UI" panose="020B0502040204020203" pitchFamily="34" charset="0"/>
                <a:cs typeface="Segoe UI" panose="020B0502040204020203" pitchFamily="34" charset="0"/>
              </a:rPr>
              <a:t>29</a:t>
            </a:r>
            <a:r>
              <a:rPr lang="vi-VN" sz="2000">
                <a:latin typeface="Segoe UI" panose="020B0502040204020203" pitchFamily="34" charset="0"/>
                <a:cs typeface="Segoe UI" panose="020B0502040204020203" pitchFamily="34" charset="0"/>
              </a:rPr>
              <a:t> Ủy viên Trung ương dự khuyết</a:t>
            </a:r>
            <a:r>
              <a:rPr lang="en-US" sz="2000">
                <a:latin typeface="Segoe UI" panose="020B0502040204020203" pitchFamily="34" charset="0"/>
                <a:cs typeface="Segoe UI" panose="020B0502040204020203" pitchFamily="34" charset="0"/>
              </a:rPr>
              <a:t>.</a:t>
            </a:r>
          </a:p>
        </p:txBody>
      </p:sp>
      <p:sp>
        <p:nvSpPr>
          <p:cNvPr id="87" name="Rounded Rectangle 86">
            <a:extLst>
              <a:ext uri="{FF2B5EF4-FFF2-40B4-BE49-F238E27FC236}">
                <a16:creationId xmlns:a16="http://schemas.microsoft.com/office/drawing/2014/main" id="{A137BD99-C28B-4C18-8759-BA8DD12BB101}"/>
              </a:ext>
            </a:extLst>
          </p:cNvPr>
          <p:cNvSpPr/>
          <p:nvPr/>
        </p:nvSpPr>
        <p:spPr>
          <a:xfrm>
            <a:off x="10774723" y="4061946"/>
            <a:ext cx="2941277" cy="4308830"/>
          </a:xfrm>
          <a:prstGeom prst="roundRect">
            <a:avLst>
              <a:gd name="adj" fmla="val 7734"/>
            </a:avLst>
          </a:prstGeom>
          <a:solidFill>
            <a:schemeClr val="bg1"/>
          </a:solidFill>
          <a:ln w="25400">
            <a:solidFill>
              <a:srgbClr val="FF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88" name="Right Arrow 87">
            <a:extLst>
              <a:ext uri="{FF2B5EF4-FFF2-40B4-BE49-F238E27FC236}">
                <a16:creationId xmlns:a16="http://schemas.microsoft.com/office/drawing/2014/main" id="{4371EC05-D12D-427A-8F24-1292CC4D4BBC}"/>
              </a:ext>
            </a:extLst>
          </p:cNvPr>
          <p:cNvSpPr/>
          <p:nvPr/>
        </p:nvSpPr>
        <p:spPr>
          <a:xfrm>
            <a:off x="10811435" y="4111116"/>
            <a:ext cx="2245572" cy="798554"/>
          </a:xfrm>
          <a:prstGeom prst="rightArrow">
            <a:avLst>
              <a:gd name="adj1" fmla="val 65118"/>
              <a:gd name="adj2" fmla="val 8461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89" name="TextBox 74">
            <a:extLst>
              <a:ext uri="{FF2B5EF4-FFF2-40B4-BE49-F238E27FC236}">
                <a16:creationId xmlns:a16="http://schemas.microsoft.com/office/drawing/2014/main" id="{D9E93E22-E849-4B5C-A17C-47EEF54E026A}"/>
              </a:ext>
            </a:extLst>
          </p:cNvPr>
          <p:cNvSpPr txBox="1"/>
          <p:nvPr/>
        </p:nvSpPr>
        <p:spPr>
          <a:xfrm>
            <a:off x="11871828" y="4222119"/>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a:solidFill>
                  <a:schemeClr val="bg1"/>
                </a:solidFill>
                <a:latin typeface="Segoe UI" panose="020B0502040204020203" pitchFamily="34" charset="0"/>
                <a:cs typeface="Segoe UI" panose="020B0502040204020203" pitchFamily="34" charset="0"/>
              </a:rPr>
              <a:t>04</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11" name="Rectangle 10"/>
          <p:cNvSpPr/>
          <p:nvPr/>
        </p:nvSpPr>
        <p:spPr>
          <a:xfrm>
            <a:off x="10807977" y="4926519"/>
            <a:ext cx="2865077" cy="3400931"/>
          </a:xfrm>
          <a:prstGeom prst="rect">
            <a:avLst/>
          </a:prstGeom>
        </p:spPr>
        <p:txBody>
          <a:bodyPr wrap="square">
            <a:spAutoFit/>
          </a:bodyPr>
          <a:lstStyle/>
          <a:p>
            <a:pPr algn="ctr">
              <a:spcBef>
                <a:spcPts val="300"/>
              </a:spcBef>
              <a:spcAft>
                <a:spcPts val="300"/>
              </a:spcAft>
            </a:pPr>
            <a:r>
              <a:rPr lang="vi-VN" sz="2000" b="1">
                <a:latin typeface="Segoe UI" panose="020B0502040204020203" pitchFamily="34" charset="0"/>
                <a:cs typeface="Segoe UI" panose="020B0502040204020203" pitchFamily="34" charset="0"/>
              </a:rPr>
              <a:t>Thống nhất cao phương hướng nhân sự khóa XIV</a:t>
            </a:r>
            <a:r>
              <a:rPr lang="vi-VN" sz="2000">
                <a:latin typeface="Segoe UI" panose="020B0502040204020203" pitchFamily="34" charset="0"/>
                <a:cs typeface="Segoe UI" panose="020B0502040204020203" pitchFamily="34" charset="0"/>
              </a:rPr>
              <a:t>:</a:t>
            </a:r>
            <a:endParaRPr lang="en-US" sz="2000">
              <a:latin typeface="Segoe UI" panose="020B0502040204020203" pitchFamily="34" charset="0"/>
              <a:cs typeface="Segoe UI" panose="020B0502040204020203" pitchFamily="34" charset="0"/>
            </a:endParaRPr>
          </a:p>
          <a:p>
            <a:pPr marL="268288" indent="-268288">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Nguyên tắc</a:t>
            </a:r>
            <a:r>
              <a:rPr lang="en-US" sz="2000">
                <a:latin typeface="Segoe UI" panose="020B0502040204020203" pitchFamily="34" charset="0"/>
                <a:cs typeface="Segoe UI" panose="020B0502040204020203" pitchFamily="34" charset="0"/>
              </a:rPr>
              <a:t>, </a:t>
            </a:r>
            <a:br>
              <a:rPr lang="en-US" sz="2000">
                <a:latin typeface="Segoe UI" panose="020B0502040204020203" pitchFamily="34" charset="0"/>
                <a:cs typeface="Segoe UI" panose="020B0502040204020203" pitchFamily="34" charset="0"/>
              </a:rPr>
            </a:br>
            <a:r>
              <a:rPr lang="vi-VN" sz="2000">
                <a:latin typeface="Segoe UI" panose="020B0502040204020203" pitchFamily="34" charset="0"/>
                <a:cs typeface="Segoe UI" panose="020B0502040204020203" pitchFamily="34" charset="0"/>
              </a:rPr>
              <a:t>tiêu chuẩn</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cơ cấu</a:t>
            </a:r>
            <a:r>
              <a:rPr lang="en-US" sz="2000">
                <a:latin typeface="Segoe UI" panose="020B0502040204020203" pitchFamily="34" charset="0"/>
                <a:cs typeface="Segoe UI" panose="020B0502040204020203" pitchFamily="34" charset="0"/>
              </a:rPr>
              <a:t>, </a:t>
            </a:r>
            <a:r>
              <a:rPr lang="vi-VN" sz="2000">
                <a:latin typeface="Segoe UI" panose="020B0502040204020203" pitchFamily="34" charset="0"/>
                <a:cs typeface="Segoe UI" panose="020B0502040204020203" pitchFamily="34" charset="0"/>
              </a:rPr>
              <a:t>độ tuổi</a:t>
            </a:r>
            <a:r>
              <a:rPr lang="en-US" sz="2000">
                <a:latin typeface="Segoe UI" panose="020B0502040204020203" pitchFamily="34" charset="0"/>
                <a:cs typeface="Segoe UI" panose="020B0502040204020203" pitchFamily="34" charset="0"/>
              </a:rPr>
              <a:t>.</a:t>
            </a:r>
          </a:p>
          <a:p>
            <a:pPr marL="268288" indent="-268288">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Quy trình giới thiệu, lựa chọn</a:t>
            </a:r>
            <a:r>
              <a:rPr lang="en-US" sz="2000">
                <a:latin typeface="Segoe UI" panose="020B0502040204020203" pitchFamily="34" charset="0"/>
                <a:cs typeface="Segoe UI" panose="020B0502040204020203" pitchFamily="34" charset="0"/>
              </a:rPr>
              <a:t>.</a:t>
            </a:r>
          </a:p>
          <a:p>
            <a:pPr marL="268288" indent="-268288">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Số lượng </a:t>
            </a:r>
            <a:r>
              <a:rPr lang="en-US" sz="2000">
                <a:latin typeface="Segoe UI" panose="020B0502040204020203" pitchFamily="34" charset="0"/>
                <a:cs typeface="Segoe UI" panose="020B0502040204020203" pitchFamily="34" charset="0"/>
              </a:rPr>
              <a:t>BCH TW </a:t>
            </a:r>
            <a:r>
              <a:rPr lang="vi-VN" sz="2000">
                <a:latin typeface="Segoe UI" panose="020B0502040204020203" pitchFamily="34" charset="0"/>
                <a:cs typeface="Segoe UI" panose="020B0502040204020203" pitchFamily="34" charset="0"/>
              </a:rPr>
              <a:t>khóa XIV</a:t>
            </a:r>
            <a:r>
              <a:rPr lang="en-US" sz="2000">
                <a:latin typeface="Segoe UI" panose="020B0502040204020203" pitchFamily="34" charset="0"/>
                <a:cs typeface="Segoe UI" panose="020B0502040204020203" pitchFamily="34" charset="0"/>
              </a:rPr>
              <a:t>.</a:t>
            </a:r>
          </a:p>
        </p:txBody>
      </p:sp>
      <p:sp>
        <p:nvSpPr>
          <p:cNvPr id="90" name="Rounded Rectangle 89">
            <a:extLst>
              <a:ext uri="{FF2B5EF4-FFF2-40B4-BE49-F238E27FC236}">
                <a16:creationId xmlns:a16="http://schemas.microsoft.com/office/drawing/2014/main" id="{AF8AB355-D351-47D9-AD51-14B67E43CF46}"/>
              </a:ext>
            </a:extLst>
          </p:cNvPr>
          <p:cNvSpPr/>
          <p:nvPr/>
        </p:nvSpPr>
        <p:spPr>
          <a:xfrm>
            <a:off x="13885899" y="4061946"/>
            <a:ext cx="3116681" cy="4351173"/>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91" name="Right Arrow 90">
            <a:extLst>
              <a:ext uri="{FF2B5EF4-FFF2-40B4-BE49-F238E27FC236}">
                <a16:creationId xmlns:a16="http://schemas.microsoft.com/office/drawing/2014/main" id="{98CFBD40-7F0B-418B-9F13-EBA69EDF69B3}"/>
              </a:ext>
            </a:extLst>
          </p:cNvPr>
          <p:cNvSpPr/>
          <p:nvPr/>
        </p:nvSpPr>
        <p:spPr>
          <a:xfrm>
            <a:off x="13919889" y="4108505"/>
            <a:ext cx="2245572" cy="798554"/>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92" name="TextBox 70">
            <a:extLst>
              <a:ext uri="{FF2B5EF4-FFF2-40B4-BE49-F238E27FC236}">
                <a16:creationId xmlns:a16="http://schemas.microsoft.com/office/drawing/2014/main" id="{0EDF98BB-2DD5-4D1E-8287-66F1E0C780B8}"/>
              </a:ext>
            </a:extLst>
          </p:cNvPr>
          <p:cNvSpPr txBox="1"/>
          <p:nvPr/>
        </p:nvSpPr>
        <p:spPr>
          <a:xfrm>
            <a:off x="15002098" y="4223949"/>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a:solidFill>
                  <a:schemeClr val="bg1"/>
                </a:solidFill>
                <a:latin typeface="Segoe UI" panose="020B0502040204020203" pitchFamily="34" charset="0"/>
                <a:cs typeface="Segoe UI" panose="020B0502040204020203" pitchFamily="34" charset="0"/>
              </a:rPr>
              <a:t>05</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12" name="Rectangle 11"/>
          <p:cNvSpPr/>
          <p:nvPr/>
        </p:nvSpPr>
        <p:spPr>
          <a:xfrm>
            <a:off x="13928844" y="4808963"/>
            <a:ext cx="3094811" cy="3323987"/>
          </a:xfrm>
          <a:prstGeom prst="rect">
            <a:avLst/>
          </a:prstGeom>
        </p:spPr>
        <p:txBody>
          <a:bodyPr wrap="square">
            <a:spAutoFit/>
          </a:bodyPr>
          <a:lstStyle/>
          <a:p>
            <a:pPr algn="ctr">
              <a:spcBef>
                <a:spcPts val="300"/>
              </a:spcBef>
              <a:spcAft>
                <a:spcPts val="300"/>
              </a:spcAft>
            </a:pPr>
            <a:r>
              <a:rPr lang="vi-VN" sz="2000" b="1">
                <a:latin typeface="Segoe UI" panose="020B0502040204020203" pitchFamily="34" charset="0"/>
                <a:cs typeface="Segoe UI" panose="020B0502040204020203" pitchFamily="34" charset="0"/>
              </a:rPr>
              <a:t>Giới thiệu nhân sự đúng quy trình, nhiều vòng</a:t>
            </a:r>
            <a:r>
              <a:rPr lang="vi-VN" sz="2000">
                <a:latin typeface="Segoe UI" panose="020B0502040204020203" pitchFamily="34" charset="0"/>
                <a:cs typeface="Segoe UI" panose="020B0502040204020203" pitchFamily="34" charset="0"/>
              </a:rPr>
              <a:t>:</a:t>
            </a:r>
            <a:endParaRPr lang="en-US" sz="2000">
              <a:latin typeface="Segoe UI" panose="020B0502040204020203" pitchFamily="34" charset="0"/>
              <a:cs typeface="Segoe UI" panose="020B0502040204020203" pitchFamily="34" charset="0"/>
            </a:endParaRPr>
          </a:p>
          <a:p>
            <a:pPr marL="174625" indent="-174625">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Trung ương 13, 14, 15: giới thiệu BCH Trung ương (tái cử, lần đầu, trường hợp đặc biệt)</a:t>
            </a:r>
            <a:r>
              <a:rPr lang="en-US" sz="2000">
                <a:latin typeface="Segoe UI" panose="020B0502040204020203" pitchFamily="34" charset="0"/>
                <a:cs typeface="Segoe UI" panose="020B0502040204020203" pitchFamily="34" charset="0"/>
              </a:rPr>
              <a:t>.</a:t>
            </a:r>
          </a:p>
          <a:p>
            <a:pPr marL="174625" indent="-174625">
              <a:spcBef>
                <a:spcPts val="300"/>
              </a:spcBef>
              <a:spcAft>
                <a:spcPts val="300"/>
              </a:spcAft>
              <a:buFont typeface="Wingdings" panose="05000000000000000000" pitchFamily="2" charset="2"/>
              <a:buChar char="§"/>
            </a:pPr>
            <a:r>
              <a:rPr lang="vi-VN" sz="2000">
                <a:latin typeface="Segoe UI" panose="020B0502040204020203" pitchFamily="34" charset="0"/>
                <a:cs typeface="Segoe UI" panose="020B0502040204020203" pitchFamily="34" charset="0"/>
              </a:rPr>
              <a:t>Trung ương 14, 15: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G</a:t>
            </a:r>
            <a:r>
              <a:rPr lang="vi-VN" sz="2000">
                <a:latin typeface="Segoe UI" panose="020B0502040204020203" pitchFamily="34" charset="0"/>
                <a:cs typeface="Segoe UI" panose="020B0502040204020203" pitchFamily="34" charset="0"/>
              </a:rPr>
              <a:t>iới thiệu </a:t>
            </a:r>
            <a:r>
              <a:rPr lang="vi-VN" sz="2000" b="1">
                <a:latin typeface="Segoe UI" panose="020B0502040204020203" pitchFamily="34" charset="0"/>
                <a:cs typeface="Segoe UI" panose="020B0502040204020203" pitchFamily="34" charset="0"/>
              </a:rPr>
              <a:t>B</a:t>
            </a:r>
            <a:r>
              <a:rPr lang="en-US" sz="2000" b="1">
                <a:latin typeface="Segoe UI" panose="020B0502040204020203" pitchFamily="34" charset="0"/>
                <a:cs typeface="Segoe UI" panose="020B0502040204020203" pitchFamily="34" charset="0"/>
              </a:rPr>
              <a:t>CT, BBT</a:t>
            </a:r>
            <a:r>
              <a:rPr lang="vi-VN" sz="2000" b="1">
                <a:latin typeface="Segoe UI" panose="020B0502040204020203" pitchFamily="34" charset="0"/>
                <a:cs typeface="Segoe UI" panose="020B0502040204020203" pitchFamily="34" charset="0"/>
              </a:rPr>
              <a:t>, Tổng Bí thư và các chức danh chủ chốt</a:t>
            </a:r>
            <a:r>
              <a:rPr lang="en-US" sz="2000">
                <a:latin typeface="Segoe UI" panose="020B0502040204020203" pitchFamily="34" charset="0"/>
                <a:cs typeface="Segoe UI" panose="020B0502040204020203" pitchFamily="34" charset="0"/>
              </a:rPr>
              <a:t>.</a:t>
            </a:r>
          </a:p>
        </p:txBody>
      </p:sp>
      <p:sp>
        <p:nvSpPr>
          <p:cNvPr id="2" name="Slide Number Placeholder 1"/>
          <p:cNvSpPr>
            <a:spLocks noGrp="1"/>
          </p:cNvSpPr>
          <p:nvPr>
            <p:ph type="sldNum" sz="quarter" idx="12"/>
          </p:nvPr>
        </p:nvSpPr>
        <p:spPr>
          <a:xfrm>
            <a:off x="15530892" y="9027412"/>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7</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588085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circle(in)">
                                      <p:cBhvr>
                                        <p:cTn id="10" dur="2000"/>
                                        <p:tgtEl>
                                          <p:spTgt spid="2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circle(in)">
                                      <p:cBhvr>
                                        <p:cTn id="13" dur="2000"/>
                                        <p:tgtEl>
                                          <p:spTgt spid="28"/>
                                        </p:tgtEl>
                                      </p:cBhvr>
                                    </p:animEffect>
                                  </p:childTnLst>
                                </p:cTn>
                              </p:par>
                              <p:par>
                                <p:cTn id="14" presetID="6" presetClass="entr" presetSubtype="16" fill="hold"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circle(in)">
                                      <p:cBhvr>
                                        <p:cTn id="16" dur="2000"/>
                                        <p:tgtEl>
                                          <p:spTgt spid="56"/>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circle(in)">
                                      <p:cBhvr>
                                        <p:cTn id="24" dur="2000"/>
                                        <p:tgtEl>
                                          <p:spTgt spid="74"/>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circle(in)">
                                      <p:cBhvr>
                                        <p:cTn id="27" dur="2000"/>
                                        <p:tgtEl>
                                          <p:spTgt spid="73"/>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circle(in)">
                                      <p:cBhvr>
                                        <p:cTn id="30" dur="2000"/>
                                        <p:tgtEl>
                                          <p:spTgt spid="72"/>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71"/>
                                        </p:tgtEl>
                                        <p:attrNameLst>
                                          <p:attrName>style.visibility</p:attrName>
                                        </p:attrNameLst>
                                      </p:cBhvr>
                                      <p:to>
                                        <p:strVal val="visible"/>
                                      </p:to>
                                    </p:set>
                                    <p:animEffect transition="in" filter="circle(in)">
                                      <p:cBhvr>
                                        <p:cTn id="33" dur="2000"/>
                                        <p:tgtEl>
                                          <p:spTgt spid="71"/>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78"/>
                                        </p:tgtEl>
                                        <p:attrNameLst>
                                          <p:attrName>style.visibility</p:attrName>
                                        </p:attrNameLst>
                                      </p:cBhvr>
                                      <p:to>
                                        <p:strVal val="visible"/>
                                      </p:to>
                                    </p:set>
                                    <p:animEffect transition="in" filter="wheel(1)">
                                      <p:cBhvr>
                                        <p:cTn id="38" dur="2000"/>
                                        <p:tgtEl>
                                          <p:spTgt spid="78"/>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wheel(1)">
                                      <p:cBhvr>
                                        <p:cTn id="41" dur="2000"/>
                                        <p:tgtEl>
                                          <p:spTgt spid="77"/>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76"/>
                                        </p:tgtEl>
                                        <p:attrNameLst>
                                          <p:attrName>style.visibility</p:attrName>
                                        </p:attrNameLst>
                                      </p:cBhvr>
                                      <p:to>
                                        <p:strVal val="visible"/>
                                      </p:to>
                                    </p:set>
                                    <p:animEffect transition="in" filter="wheel(1)">
                                      <p:cBhvr>
                                        <p:cTn id="44" dur="2000"/>
                                        <p:tgtEl>
                                          <p:spTgt spid="76"/>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wheel(1)">
                                      <p:cBhvr>
                                        <p:cTn id="47" dur="2000"/>
                                        <p:tgtEl>
                                          <p:spTgt spid="75"/>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86"/>
                                        </p:tgtEl>
                                        <p:attrNameLst>
                                          <p:attrName>style.visibility</p:attrName>
                                        </p:attrNameLst>
                                      </p:cBhvr>
                                      <p:to>
                                        <p:strVal val="visible"/>
                                      </p:to>
                                    </p:set>
                                    <p:animEffect transition="in" filter="randombar(horizontal)">
                                      <p:cBhvr>
                                        <p:cTn id="52" dur="500"/>
                                        <p:tgtEl>
                                          <p:spTgt spid="86"/>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randombar(horizontal)">
                                      <p:cBhvr>
                                        <p:cTn id="55" dur="500"/>
                                        <p:tgtEl>
                                          <p:spTgt spid="85"/>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84"/>
                                        </p:tgtEl>
                                        <p:attrNameLst>
                                          <p:attrName>style.visibility</p:attrName>
                                        </p:attrNameLst>
                                      </p:cBhvr>
                                      <p:to>
                                        <p:strVal val="visible"/>
                                      </p:to>
                                    </p:set>
                                    <p:animEffect transition="in" filter="randombar(horizontal)">
                                      <p:cBhvr>
                                        <p:cTn id="58" dur="500"/>
                                        <p:tgtEl>
                                          <p:spTgt spid="84"/>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randombar(horizont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grpId="0" nodeType="clickEffect">
                                  <p:stCondLst>
                                    <p:cond delay="0"/>
                                  </p:stCondLst>
                                  <p:childTnLst>
                                    <p:set>
                                      <p:cBhvr>
                                        <p:cTn id="65" dur="1" fill="hold">
                                          <p:stCondLst>
                                            <p:cond delay="0"/>
                                          </p:stCondLst>
                                        </p:cTn>
                                        <p:tgtEl>
                                          <p:spTgt spid="89"/>
                                        </p:tgtEl>
                                        <p:attrNameLst>
                                          <p:attrName>style.visibility</p:attrName>
                                        </p:attrNameLst>
                                      </p:cBhvr>
                                      <p:to>
                                        <p:strVal val="visible"/>
                                      </p:to>
                                    </p:set>
                                    <p:animEffect transition="in" filter="wheel(1)">
                                      <p:cBhvr>
                                        <p:cTn id="66" dur="2000"/>
                                        <p:tgtEl>
                                          <p:spTgt spid="89"/>
                                        </p:tgtEl>
                                      </p:cBhvr>
                                    </p:animEffect>
                                  </p:childTnLst>
                                </p:cTn>
                              </p:par>
                              <p:par>
                                <p:cTn id="67" presetID="21" presetClass="entr" presetSubtype="1" fill="hold" grpId="0" nodeType="withEffect">
                                  <p:stCondLst>
                                    <p:cond delay="0"/>
                                  </p:stCondLst>
                                  <p:childTnLst>
                                    <p:set>
                                      <p:cBhvr>
                                        <p:cTn id="68" dur="1" fill="hold">
                                          <p:stCondLst>
                                            <p:cond delay="0"/>
                                          </p:stCondLst>
                                        </p:cTn>
                                        <p:tgtEl>
                                          <p:spTgt spid="88"/>
                                        </p:tgtEl>
                                        <p:attrNameLst>
                                          <p:attrName>style.visibility</p:attrName>
                                        </p:attrNameLst>
                                      </p:cBhvr>
                                      <p:to>
                                        <p:strVal val="visible"/>
                                      </p:to>
                                    </p:set>
                                    <p:animEffect transition="in" filter="wheel(1)">
                                      <p:cBhvr>
                                        <p:cTn id="69" dur="2000"/>
                                        <p:tgtEl>
                                          <p:spTgt spid="88"/>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heel(1)">
                                      <p:cBhvr>
                                        <p:cTn id="72" dur="2000"/>
                                        <p:tgtEl>
                                          <p:spTgt spid="11"/>
                                        </p:tgtEl>
                                      </p:cBhvr>
                                    </p:animEffect>
                                  </p:childTnLst>
                                </p:cTn>
                              </p:par>
                              <p:par>
                                <p:cTn id="73" presetID="21" presetClass="entr" presetSubtype="1" fill="hold" grpId="0" nodeType="withEffect">
                                  <p:stCondLst>
                                    <p:cond delay="0"/>
                                  </p:stCondLst>
                                  <p:childTnLst>
                                    <p:set>
                                      <p:cBhvr>
                                        <p:cTn id="74" dur="1" fill="hold">
                                          <p:stCondLst>
                                            <p:cond delay="0"/>
                                          </p:stCondLst>
                                        </p:cTn>
                                        <p:tgtEl>
                                          <p:spTgt spid="87"/>
                                        </p:tgtEl>
                                        <p:attrNameLst>
                                          <p:attrName>style.visibility</p:attrName>
                                        </p:attrNameLst>
                                      </p:cBhvr>
                                      <p:to>
                                        <p:strVal val="visible"/>
                                      </p:to>
                                    </p:set>
                                    <p:animEffect transition="in" filter="wheel(1)">
                                      <p:cBhvr>
                                        <p:cTn id="75" dur="2000"/>
                                        <p:tgtEl>
                                          <p:spTgt spid="87"/>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92"/>
                                        </p:tgtEl>
                                        <p:attrNameLst>
                                          <p:attrName>style.visibility</p:attrName>
                                        </p:attrNameLst>
                                      </p:cBhvr>
                                      <p:to>
                                        <p:strVal val="visible"/>
                                      </p:to>
                                    </p:set>
                                    <p:animEffect transition="in" filter="wipe(down)">
                                      <p:cBhvr>
                                        <p:cTn id="80" dur="500"/>
                                        <p:tgtEl>
                                          <p:spTgt spid="92"/>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91"/>
                                        </p:tgtEl>
                                        <p:attrNameLst>
                                          <p:attrName>style.visibility</p:attrName>
                                        </p:attrNameLst>
                                      </p:cBhvr>
                                      <p:to>
                                        <p:strVal val="visible"/>
                                      </p:to>
                                    </p:set>
                                    <p:animEffect transition="in" filter="wipe(down)">
                                      <p:cBhvr>
                                        <p:cTn id="83" dur="500"/>
                                        <p:tgtEl>
                                          <p:spTgt spid="91"/>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wipe(down)">
                                      <p:cBhvr>
                                        <p:cTn id="86" dur="500"/>
                                        <p:tgtEl>
                                          <p:spTgt spid="12"/>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90"/>
                                        </p:tgtEl>
                                        <p:attrNameLst>
                                          <p:attrName>style.visibility</p:attrName>
                                        </p:attrNameLst>
                                      </p:cBhvr>
                                      <p:to>
                                        <p:strVal val="visible"/>
                                      </p:to>
                                    </p:set>
                                    <p:animEffect transition="in" filter="wipe(down)">
                                      <p:cBhvr>
                                        <p:cTn id="89"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71" grpId="0" animBg="1"/>
      <p:bldP spid="72" grpId="0"/>
      <p:bldP spid="73" grpId="0" animBg="1"/>
      <p:bldP spid="74" grpId="0"/>
      <p:bldP spid="75" grpId="0" animBg="1"/>
      <p:bldP spid="76" grpId="0"/>
      <p:bldP spid="77" grpId="0" animBg="1"/>
      <p:bldP spid="78" grpId="0"/>
      <p:bldP spid="84" grpId="0" animBg="1"/>
      <p:bldP spid="85" grpId="0" animBg="1"/>
      <p:bldP spid="86" grpId="0"/>
      <p:bldP spid="10" grpId="0"/>
      <p:bldP spid="87" grpId="0" animBg="1"/>
      <p:bldP spid="88" grpId="0" animBg="1"/>
      <p:bldP spid="89" grpId="0"/>
      <p:bldP spid="11" grpId="0"/>
      <p:bldP spid="90" grpId="0" animBg="1"/>
      <p:bldP spid="91" grpId="0" animBg="1"/>
      <p:bldP spid="92"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6415249" y="348594"/>
            <a:ext cx="7270488"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US" sz="3600" b="1" kern="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II. </a:t>
            </a:r>
            <a:r>
              <a:rPr lang="en-US" sz="3600" b="1">
                <a:solidFill>
                  <a:srgbClr val="C00000"/>
                </a:solidFill>
                <a:latin typeface="Segoe UI" panose="020B0502040204020203" pitchFamily="34" charset="0"/>
                <a:cs typeface="Segoe UI" panose="020B0502040204020203" pitchFamily="34" charset="0"/>
              </a:rPr>
              <a:t>VỀ ĐẠI BIỂU DỰ ĐẠI HỘI</a:t>
            </a:r>
            <a:endParaRPr lang="en-US" sz="40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7031687" y="1333413"/>
            <a:ext cx="600866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80" name="TextBox 76">
            <a:extLst>
              <a:ext uri="{FF2B5EF4-FFF2-40B4-BE49-F238E27FC236}">
                <a16:creationId xmlns:a16="http://schemas.microsoft.com/office/drawing/2014/main" id="{E1FD681F-46E7-4862-AF46-7A7FAE259D52}"/>
              </a:ext>
            </a:extLst>
          </p:cNvPr>
          <p:cNvSpPr txBox="1"/>
          <p:nvPr/>
        </p:nvSpPr>
        <p:spPr>
          <a:xfrm>
            <a:off x="9403820" y="5189574"/>
            <a:ext cx="2765864" cy="40011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sz="20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a:t>
            </a:r>
            <a:endParaRPr lang="ko-KR" altLang="en-US" sz="1100" dirty="0">
              <a:solidFill>
                <a:schemeClr val="tx1">
                  <a:lumMod val="75000"/>
                  <a:lumOff val="25000"/>
                </a:schemeClr>
              </a:solidFill>
              <a:latin typeface="Segoe UI" panose="020B0502040204020203" pitchFamily="34" charset="0"/>
              <a:cs typeface="Segoe UI" panose="020B0502040204020203" pitchFamily="34" charset="0"/>
            </a:endParaRPr>
          </a:p>
        </p:txBody>
      </p:sp>
      <p:graphicFrame>
        <p:nvGraphicFramePr>
          <p:cNvPr id="47" name="Chart 46"/>
          <p:cNvGraphicFramePr/>
          <p:nvPr>
            <p:extLst>
              <p:ext uri="{D42A27DB-BD31-4B8C-83A1-F6EECF244321}">
                <p14:modId xmlns:p14="http://schemas.microsoft.com/office/powerpoint/2010/main" val="1692303947"/>
              </p:ext>
            </p:extLst>
          </p:nvPr>
        </p:nvGraphicFramePr>
        <p:xfrm>
          <a:off x="8463802" y="2856221"/>
          <a:ext cx="4416491" cy="3777496"/>
        </p:xfrm>
        <a:graphic>
          <a:graphicData uri="http://schemas.openxmlformats.org/drawingml/2006/chart">
            <c:chart xmlns:c="http://schemas.openxmlformats.org/drawingml/2006/chart" xmlns:r="http://schemas.openxmlformats.org/officeDocument/2006/relationships" r:id="rId7"/>
          </a:graphicData>
        </a:graphic>
      </p:graphicFrame>
      <p:cxnSp>
        <p:nvCxnSpPr>
          <p:cNvPr id="48" name="직선 연결선 2">
            <a:extLst>
              <a:ext uri="{FF2B5EF4-FFF2-40B4-BE49-F238E27FC236}">
                <a16:creationId xmlns:a16="http://schemas.microsoft.com/office/drawing/2014/main" id="{2618029C-BFA4-4796-B497-B488EFC9BD67}"/>
              </a:ext>
            </a:extLst>
          </p:cNvPr>
          <p:cNvCxnSpPr>
            <a:cxnSpLocks/>
          </p:cNvCxnSpPr>
          <p:nvPr/>
        </p:nvCxnSpPr>
        <p:spPr>
          <a:xfrm>
            <a:off x="7690510" y="5217477"/>
            <a:ext cx="1279077" cy="13145"/>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sp>
        <p:nvSpPr>
          <p:cNvPr id="49" name="Graphic 4">
            <a:extLst>
              <a:ext uri="{FF2B5EF4-FFF2-40B4-BE49-F238E27FC236}">
                <a16:creationId xmlns:a16="http://schemas.microsoft.com/office/drawing/2014/main" id="{F7ED7EA4-BFFA-4484-BD8E-65E8AD5FB06B}"/>
              </a:ext>
            </a:extLst>
          </p:cNvPr>
          <p:cNvSpPr/>
          <p:nvPr/>
        </p:nvSpPr>
        <p:spPr>
          <a:xfrm flipH="1">
            <a:off x="3886200" y="3495049"/>
            <a:ext cx="3772157" cy="3427863"/>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rgbClr val="C00000"/>
          </a:solidFill>
          <a:ln w="9525" cap="flat">
            <a:noFill/>
            <a:prstDash val="solid"/>
            <a:miter/>
          </a:ln>
        </p:spPr>
        <p:txBody>
          <a:bodyPr rtlCol="0" anchor="ctr"/>
          <a:lstStyle/>
          <a:p>
            <a:endParaRPr lang="en-US" sz="2400"/>
          </a:p>
        </p:txBody>
      </p:sp>
      <p:sp>
        <p:nvSpPr>
          <p:cNvPr id="50" name="Rectangle 49"/>
          <p:cNvSpPr/>
          <p:nvPr/>
        </p:nvSpPr>
        <p:spPr>
          <a:xfrm>
            <a:off x="11615196" y="2772920"/>
            <a:ext cx="2616320" cy="461665"/>
          </a:xfrm>
          <a:prstGeom prst="rect">
            <a:avLst/>
          </a:prstGeom>
        </p:spPr>
        <p:txBody>
          <a:bodyPr wrap="square">
            <a:spAutoFit/>
          </a:bodyPr>
          <a:lstStyle/>
          <a:p>
            <a:pPr algn="ctr">
              <a:spcAft>
                <a:spcPts val="2844"/>
              </a:spcAft>
            </a:pP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Đại</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biểu</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đương</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nhiên</a:t>
            </a:r>
            <a:endPar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endParaRPr>
          </a:p>
        </p:txBody>
      </p:sp>
      <p:sp>
        <p:nvSpPr>
          <p:cNvPr id="51" name="Rectangle 50"/>
          <p:cNvSpPr/>
          <p:nvPr/>
        </p:nvSpPr>
        <p:spPr>
          <a:xfrm>
            <a:off x="7043581" y="2813900"/>
            <a:ext cx="2730964" cy="461665"/>
          </a:xfrm>
          <a:prstGeom prst="rect">
            <a:avLst/>
          </a:prstGeom>
        </p:spPr>
        <p:txBody>
          <a:bodyPr wrap="square">
            <a:spAutoFit/>
          </a:bodyPr>
          <a:lstStyle/>
          <a:p>
            <a:pPr algn="ctr">
              <a:spcAft>
                <a:spcPts val="2844"/>
              </a:spcAft>
            </a:pP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Đại</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biểu</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được</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chỉ</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định</a:t>
            </a:r>
            <a:endPar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endParaRPr>
          </a:p>
        </p:txBody>
      </p:sp>
      <p:cxnSp>
        <p:nvCxnSpPr>
          <p:cNvPr id="52" name="직선 연결선 2">
            <a:extLst>
              <a:ext uri="{FF2B5EF4-FFF2-40B4-BE49-F238E27FC236}">
                <a16:creationId xmlns:a16="http://schemas.microsoft.com/office/drawing/2014/main" id="{4A5FD314-8CD3-4112-B69E-13D28A05E9C4}"/>
              </a:ext>
            </a:extLst>
          </p:cNvPr>
          <p:cNvCxnSpPr>
            <a:cxnSpLocks/>
          </p:cNvCxnSpPr>
          <p:nvPr/>
        </p:nvCxnSpPr>
        <p:spPr>
          <a:xfrm flipV="1">
            <a:off x="7043581" y="3389030"/>
            <a:ext cx="2633819" cy="13064"/>
          </a:xfrm>
          <a:prstGeom prst="line">
            <a:avLst/>
          </a:prstGeom>
          <a:ln w="9525" cap="flat" cmpd="sng" algn="ctr">
            <a:solidFill>
              <a:schemeClr val="bg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3" name="직선 연결선 2">
            <a:extLst>
              <a:ext uri="{FF2B5EF4-FFF2-40B4-BE49-F238E27FC236}">
                <a16:creationId xmlns:a16="http://schemas.microsoft.com/office/drawing/2014/main" id="{4A5FD314-8CD3-4112-B69E-13D28A05E9C4}"/>
              </a:ext>
            </a:extLst>
          </p:cNvPr>
          <p:cNvCxnSpPr>
            <a:cxnSpLocks/>
          </p:cNvCxnSpPr>
          <p:nvPr/>
        </p:nvCxnSpPr>
        <p:spPr>
          <a:xfrm>
            <a:off x="11709096" y="3381526"/>
            <a:ext cx="2428521" cy="9741"/>
          </a:xfrm>
          <a:prstGeom prst="line">
            <a:avLst/>
          </a:prstGeom>
          <a:ln w="9525" cap="flat" cmpd="sng" algn="ctr">
            <a:solidFill>
              <a:schemeClr val="bg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4" name="Left Brace 53">
            <a:extLst>
              <a:ext uri="{FF2B5EF4-FFF2-40B4-BE49-F238E27FC236}">
                <a16:creationId xmlns:a16="http://schemas.microsoft.com/office/drawing/2014/main" id="{A39F8AE8-B4D3-4320-95BF-F01BC7CBF102}"/>
              </a:ext>
            </a:extLst>
          </p:cNvPr>
          <p:cNvSpPr/>
          <p:nvPr/>
        </p:nvSpPr>
        <p:spPr>
          <a:xfrm>
            <a:off x="11335362" y="5295709"/>
            <a:ext cx="2379253" cy="2524830"/>
          </a:xfrm>
          <a:prstGeom prst="leftBrac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VN" sz="800">
              <a:solidFill>
                <a:srgbClr val="C00000"/>
              </a:solidFill>
            </a:endParaRPr>
          </a:p>
        </p:txBody>
      </p:sp>
      <p:grpSp>
        <p:nvGrpSpPr>
          <p:cNvPr id="55" name="그룹 73">
            <a:extLst>
              <a:ext uri="{FF2B5EF4-FFF2-40B4-BE49-F238E27FC236}">
                <a16:creationId xmlns:a16="http://schemas.microsoft.com/office/drawing/2014/main" id="{6D6FCB97-3C47-459D-98DE-D5C12988D0CF}"/>
              </a:ext>
            </a:extLst>
          </p:cNvPr>
          <p:cNvGrpSpPr/>
          <p:nvPr/>
        </p:nvGrpSpPr>
        <p:grpSpPr>
          <a:xfrm>
            <a:off x="13855973" y="4861252"/>
            <a:ext cx="3394912" cy="1243524"/>
            <a:chOff x="5108723" y="3992480"/>
            <a:chExt cx="2059258" cy="1051324"/>
          </a:xfrm>
          <a:solidFill>
            <a:schemeClr val="accent5">
              <a:lumMod val="75000"/>
            </a:schemeClr>
          </a:solidFill>
        </p:grpSpPr>
        <p:sp>
          <p:nvSpPr>
            <p:cNvPr id="59" name="Rectangle 16">
              <a:extLst>
                <a:ext uri="{FF2B5EF4-FFF2-40B4-BE49-F238E27FC236}">
                  <a16:creationId xmlns:a16="http://schemas.microsoft.com/office/drawing/2014/main" id="{42613392-DD26-45D5-9696-19593B7DFD30}"/>
                </a:ext>
              </a:extLst>
            </p:cNvPr>
            <p:cNvSpPr/>
            <p:nvPr/>
          </p:nvSpPr>
          <p:spPr>
            <a:xfrm>
              <a:off x="5108723" y="3992480"/>
              <a:ext cx="2059258" cy="1051324"/>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a:solidFill>
                  <a:schemeClr val="tx1">
                    <a:lumMod val="65000"/>
                    <a:lumOff val="35000"/>
                  </a:schemeClr>
                </a:solidFill>
                <a:latin typeface="Segoe UI" panose="020B0502040204020203" pitchFamily="34" charset="0"/>
                <a:cs typeface="Segoe UI" panose="020B0502040204020203" pitchFamily="34" charset="0"/>
              </a:endParaRPr>
            </a:p>
          </p:txBody>
        </p:sp>
        <p:sp>
          <p:nvSpPr>
            <p:cNvPr id="60" name="Rectangle 17">
              <a:extLst>
                <a:ext uri="{FF2B5EF4-FFF2-40B4-BE49-F238E27FC236}">
                  <a16:creationId xmlns:a16="http://schemas.microsoft.com/office/drawing/2014/main" id="{32F37F15-FCCA-40E2-8519-D45F11F88C33}"/>
                </a:ext>
              </a:extLst>
            </p:cNvPr>
            <p:cNvSpPr/>
            <p:nvPr/>
          </p:nvSpPr>
          <p:spPr>
            <a:xfrm rot="5400000">
              <a:off x="5689661" y="3532354"/>
              <a:ext cx="911651"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egoe UI" panose="020B0502040204020203" pitchFamily="34" charset="0"/>
                <a:cs typeface="Segoe UI" panose="020B0502040204020203" pitchFamily="34" charset="0"/>
              </a:endParaRPr>
            </a:p>
          </p:txBody>
        </p:sp>
        <p:sp>
          <p:nvSpPr>
            <p:cNvPr id="61" name="직사각형 113">
              <a:extLst>
                <a:ext uri="{FF2B5EF4-FFF2-40B4-BE49-F238E27FC236}">
                  <a16:creationId xmlns:a16="http://schemas.microsoft.com/office/drawing/2014/main" id="{9B905A16-DFEE-4287-9180-3897A24794E9}"/>
                </a:ext>
              </a:extLst>
            </p:cNvPr>
            <p:cNvSpPr>
              <a:spLocks noChangeArrowheads="1"/>
            </p:cNvSpPr>
            <p:nvPr/>
          </p:nvSpPr>
          <p:spPr bwMode="auto">
            <a:xfrm>
              <a:off x="5133703" y="4132962"/>
              <a:ext cx="1987662" cy="650516"/>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4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145 </a:t>
              </a:r>
              <a:r>
                <a:rPr lang="en-US" sz="24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đồng</a:t>
              </a:r>
              <a:r>
                <a:rPr lang="en-US" sz="24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chí</a:t>
              </a:r>
              <a:br>
                <a:rPr lang="en-US" sz="2133"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br>
              <a:r>
                <a:rPr lang="en-US" sz="2000" b="1" dirty="0">
                  <a:solidFill>
                    <a:schemeClr val="bg1"/>
                  </a:solidFill>
                  <a:latin typeface="Segoe UI" panose="020B0502040204020203" pitchFamily="34" charset="0"/>
                  <a:ea typeface="Times New Roman" panose="02020603050405020304" pitchFamily="18" charset="0"/>
                  <a:cs typeface="Segoe UI" panose="020B0502040204020203" pitchFamily="34" charset="0"/>
                </a:rPr>
                <a:t> (UV BCHTW </a:t>
              </a:r>
              <a:r>
                <a:rPr lang="en-US" sz="20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chính</a:t>
              </a:r>
              <a:r>
                <a:rPr lang="en-US" sz="20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 </a:t>
              </a:r>
              <a:r>
                <a:rPr lang="en-US" sz="20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thức</a:t>
              </a:r>
              <a:r>
                <a:rPr lang="en-US" sz="2000" b="1" dirty="0">
                  <a:solidFill>
                    <a:schemeClr val="bg1"/>
                  </a:solidFill>
                  <a:latin typeface="Segoe UI" panose="020B0502040204020203" pitchFamily="34" charset="0"/>
                  <a:ea typeface="Times New Roman" panose="02020603050405020304" pitchFamily="18" charset="0"/>
                  <a:cs typeface="Segoe UI" panose="020B0502040204020203" pitchFamily="34" charset="0"/>
                </a:rPr>
                <a:t>)</a:t>
              </a:r>
              <a:endParaRPr lang="en-US" sz="2000" dirty="0">
                <a:solidFill>
                  <a:schemeClr val="bg1"/>
                </a:solidFill>
                <a:latin typeface="Segoe UI" panose="020B0502040204020203" pitchFamily="34" charset="0"/>
                <a:cs typeface="Segoe UI" panose="020B0502040204020203" pitchFamily="34" charset="0"/>
              </a:endParaRPr>
            </a:p>
          </p:txBody>
        </p:sp>
      </p:grpSp>
      <p:sp>
        <p:nvSpPr>
          <p:cNvPr id="66" name="Google Shape;632;p59">
            <a:extLst>
              <a:ext uri="{FF2B5EF4-FFF2-40B4-BE49-F238E27FC236}">
                <a16:creationId xmlns:a16="http://schemas.microsoft.com/office/drawing/2014/main" id="{F3D0B1F5-54DD-41D4-998B-6DF3A6BD77B7}"/>
              </a:ext>
            </a:extLst>
          </p:cNvPr>
          <p:cNvSpPr txBox="1"/>
          <p:nvPr/>
        </p:nvSpPr>
        <p:spPr>
          <a:xfrm>
            <a:off x="4469507" y="4301495"/>
            <a:ext cx="2574074" cy="1070821"/>
          </a:xfrm>
          <a:prstGeom prst="rect">
            <a:avLst/>
          </a:prstGeom>
          <a:noFill/>
          <a:ln>
            <a:noFill/>
          </a:ln>
        </p:spPr>
        <p:txBody>
          <a:bodyPr spcFirstLastPara="1" wrap="square" lIns="162533" tIns="162533" rIns="162533" bIns="162533" anchor="t" anchorCtr="0">
            <a:noAutofit/>
          </a:bodyPr>
          <a:lstStyle/>
          <a:p>
            <a:pPr algn="ctr">
              <a:spcAft>
                <a:spcPts val="2844"/>
              </a:spcAft>
            </a:pPr>
            <a:r>
              <a:rPr lang="es" sz="5867" dirty="0">
                <a:solidFill>
                  <a:srgbClr val="FFFF00"/>
                </a:solidFill>
                <a:latin typeface="Segoe UI Black" panose="020B0A02040204020203" pitchFamily="34" charset="0"/>
                <a:ea typeface="Segoe UI Black" panose="020B0A02040204020203" pitchFamily="34" charset="0"/>
                <a:cs typeface="Squada One"/>
                <a:sym typeface="Squada One"/>
              </a:rPr>
              <a:t>1.586</a:t>
            </a:r>
            <a:endParaRPr sz="5333" dirty="0">
              <a:solidFill>
                <a:srgbClr val="FFFF00"/>
              </a:solidFill>
              <a:latin typeface="Segoe UI Black" panose="020B0A02040204020203" pitchFamily="34" charset="0"/>
              <a:ea typeface="Segoe UI Black" panose="020B0A02040204020203" pitchFamily="34" charset="0"/>
              <a:cs typeface="Squada One"/>
              <a:sym typeface="Squada One"/>
            </a:endParaRPr>
          </a:p>
        </p:txBody>
      </p:sp>
      <p:cxnSp>
        <p:nvCxnSpPr>
          <p:cNvPr id="68" name="직선 연결선 2">
            <a:extLst>
              <a:ext uri="{FF2B5EF4-FFF2-40B4-BE49-F238E27FC236}">
                <a16:creationId xmlns:a16="http://schemas.microsoft.com/office/drawing/2014/main" id="{4A5FD314-8CD3-4112-B69E-13D28A05E9C4}"/>
              </a:ext>
            </a:extLst>
          </p:cNvPr>
          <p:cNvCxnSpPr>
            <a:cxnSpLocks/>
          </p:cNvCxnSpPr>
          <p:nvPr/>
        </p:nvCxnSpPr>
        <p:spPr>
          <a:xfrm>
            <a:off x="12471477" y="4557629"/>
            <a:ext cx="2428521" cy="9741"/>
          </a:xfrm>
          <a:prstGeom prst="line">
            <a:avLst/>
          </a:prstGeom>
          <a:ln w="9525" cap="flat" cmpd="sng" algn="ctr">
            <a:solidFill>
              <a:schemeClr val="bg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Rectangle 68"/>
          <p:cNvSpPr/>
          <p:nvPr/>
        </p:nvSpPr>
        <p:spPr>
          <a:xfrm>
            <a:off x="12442893" y="4006263"/>
            <a:ext cx="2616320" cy="461665"/>
          </a:xfrm>
          <a:prstGeom prst="rect">
            <a:avLst/>
          </a:prstGeom>
        </p:spPr>
        <p:txBody>
          <a:bodyPr wrap="square">
            <a:spAutoFit/>
          </a:bodyPr>
          <a:lstStyle/>
          <a:p>
            <a:pPr algn="ctr">
              <a:spcAft>
                <a:spcPts val="2844"/>
              </a:spcAft>
            </a:pP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Đại</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biểu</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được</a:t>
            </a:r>
            <a:r>
              <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 </a:t>
            </a:r>
            <a:r>
              <a:rPr lang="en-US" sz="2400" b="1" dirty="0" err="1">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rPr>
              <a:t>bầu</a:t>
            </a:r>
            <a:endParaRPr lang="en-US" sz="2400" b="1" dirty="0">
              <a:solidFill>
                <a:srgbClr val="C00000"/>
              </a:solidFill>
              <a:latin typeface="Bahnschrift SemiBold Condensed" panose="020B0502040204020203" pitchFamily="34" charset="0"/>
              <a:ea typeface="Segoe UI Black" panose="020B0A02040204020203" pitchFamily="34" charset="0"/>
              <a:cs typeface="Segoe UI" panose="020B0502040204020203" pitchFamily="34" charset="0"/>
              <a:sym typeface="Squada One"/>
            </a:endParaRPr>
          </a:p>
        </p:txBody>
      </p:sp>
      <p:grpSp>
        <p:nvGrpSpPr>
          <p:cNvPr id="83" name="그룹 73">
            <a:extLst>
              <a:ext uri="{FF2B5EF4-FFF2-40B4-BE49-F238E27FC236}">
                <a16:creationId xmlns:a16="http://schemas.microsoft.com/office/drawing/2014/main" id="{6D6FCB97-3C47-459D-98DE-D5C12988D0CF}"/>
              </a:ext>
            </a:extLst>
          </p:cNvPr>
          <p:cNvGrpSpPr/>
          <p:nvPr/>
        </p:nvGrpSpPr>
        <p:grpSpPr>
          <a:xfrm>
            <a:off x="13818493" y="7213239"/>
            <a:ext cx="3394912" cy="1232534"/>
            <a:chOff x="5108723" y="3992480"/>
            <a:chExt cx="2059258" cy="1253086"/>
          </a:xfrm>
          <a:solidFill>
            <a:schemeClr val="accent5">
              <a:lumMod val="75000"/>
            </a:schemeClr>
          </a:solidFill>
        </p:grpSpPr>
        <p:sp>
          <p:nvSpPr>
            <p:cNvPr id="93" name="Rectangle 16">
              <a:extLst>
                <a:ext uri="{FF2B5EF4-FFF2-40B4-BE49-F238E27FC236}">
                  <a16:creationId xmlns:a16="http://schemas.microsoft.com/office/drawing/2014/main" id="{42613392-DD26-45D5-9696-19593B7DFD30}"/>
                </a:ext>
              </a:extLst>
            </p:cNvPr>
            <p:cNvSpPr/>
            <p:nvPr/>
          </p:nvSpPr>
          <p:spPr>
            <a:xfrm>
              <a:off x="5108723" y="3992480"/>
              <a:ext cx="2059258" cy="1253086"/>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a:solidFill>
                  <a:schemeClr val="tx1">
                    <a:lumMod val="65000"/>
                    <a:lumOff val="35000"/>
                  </a:schemeClr>
                </a:solidFill>
                <a:latin typeface="Segoe UI" panose="020B0502040204020203" pitchFamily="34" charset="0"/>
                <a:cs typeface="Segoe UI" panose="020B0502040204020203" pitchFamily="34" charset="0"/>
              </a:endParaRPr>
            </a:p>
          </p:txBody>
        </p:sp>
        <p:sp>
          <p:nvSpPr>
            <p:cNvPr id="94" name="Rectangle 17">
              <a:extLst>
                <a:ext uri="{FF2B5EF4-FFF2-40B4-BE49-F238E27FC236}">
                  <a16:creationId xmlns:a16="http://schemas.microsoft.com/office/drawing/2014/main" id="{32F37F15-FCCA-40E2-8519-D45F11F88C33}"/>
                </a:ext>
              </a:extLst>
            </p:cNvPr>
            <p:cNvSpPr/>
            <p:nvPr/>
          </p:nvSpPr>
          <p:spPr>
            <a:xfrm rot="5400000">
              <a:off x="5589053" y="3632963"/>
              <a:ext cx="1112867"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egoe UI" panose="020B0502040204020203" pitchFamily="34" charset="0"/>
                <a:cs typeface="Segoe UI" panose="020B0502040204020203" pitchFamily="34" charset="0"/>
              </a:endParaRPr>
            </a:p>
          </p:txBody>
        </p:sp>
        <p:sp>
          <p:nvSpPr>
            <p:cNvPr id="95" name="직사각형 113">
              <a:extLst>
                <a:ext uri="{FF2B5EF4-FFF2-40B4-BE49-F238E27FC236}">
                  <a16:creationId xmlns:a16="http://schemas.microsoft.com/office/drawing/2014/main" id="{9B905A16-DFEE-4287-9180-3897A24794E9}"/>
                </a:ext>
              </a:extLst>
            </p:cNvPr>
            <p:cNvSpPr>
              <a:spLocks noChangeArrowheads="1"/>
            </p:cNvSpPr>
            <p:nvPr/>
          </p:nvSpPr>
          <p:spPr bwMode="auto">
            <a:xfrm>
              <a:off x="5134548" y="4062316"/>
              <a:ext cx="1987662" cy="1095180"/>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4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18 </a:t>
              </a:r>
              <a:r>
                <a:rPr lang="en-US" sz="24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đồng</a:t>
              </a:r>
              <a:r>
                <a:rPr lang="en-US" sz="24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 </a:t>
              </a:r>
              <a:r>
                <a:rPr lang="en-US" sz="24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chí</a:t>
              </a:r>
              <a:br>
                <a:rPr lang="en-US" sz="2133"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br>
              <a:r>
                <a:rPr lang="en-US" sz="2000" b="1" dirty="0">
                  <a:solidFill>
                    <a:schemeClr val="bg1"/>
                  </a:solidFill>
                  <a:latin typeface="Segoe UI" panose="020B0502040204020203" pitchFamily="34" charset="0"/>
                  <a:ea typeface="Times New Roman" panose="02020603050405020304" pitchFamily="18" charset="0"/>
                  <a:cs typeface="Segoe UI" panose="020B0502040204020203" pitchFamily="34" charset="0"/>
                </a:rPr>
                <a:t> (UV BCHTW </a:t>
              </a:r>
              <a:br>
                <a:rPr lang="en-US" sz="2000" b="1" dirty="0">
                  <a:solidFill>
                    <a:schemeClr val="bg1"/>
                  </a:solidFill>
                  <a:latin typeface="Segoe UI" panose="020B0502040204020203" pitchFamily="34" charset="0"/>
                  <a:ea typeface="Times New Roman" panose="02020603050405020304" pitchFamily="18" charset="0"/>
                  <a:cs typeface="Segoe UI" panose="020B0502040204020203" pitchFamily="34" charset="0"/>
                </a:rPr>
              </a:br>
              <a:r>
                <a:rPr lang="en-US" sz="20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dự</a:t>
              </a:r>
              <a:r>
                <a:rPr lang="en-US" sz="20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 </a:t>
              </a:r>
              <a:r>
                <a:rPr lang="en-US" sz="2000" b="1" dirty="0" err="1">
                  <a:solidFill>
                    <a:srgbClr val="FFFF00"/>
                  </a:solidFill>
                  <a:latin typeface="Segoe UI" panose="020B0502040204020203" pitchFamily="34" charset="0"/>
                  <a:ea typeface="Times New Roman" panose="02020603050405020304" pitchFamily="18" charset="0"/>
                  <a:cs typeface="Segoe UI" panose="020B0502040204020203" pitchFamily="34" charset="0"/>
                </a:rPr>
                <a:t>khuyến</a:t>
              </a:r>
              <a:r>
                <a:rPr lang="en-US" sz="20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 </a:t>
              </a:r>
              <a:r>
                <a:rPr lang="en-US" sz="2000" b="1"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Khóa</a:t>
              </a:r>
              <a:r>
                <a:rPr lang="en-US" sz="2000" b="1" dirty="0">
                  <a:solidFill>
                    <a:schemeClr val="bg1"/>
                  </a:solidFill>
                  <a:latin typeface="Segoe UI" panose="020B0502040204020203" pitchFamily="34" charset="0"/>
                  <a:ea typeface="Times New Roman" panose="02020603050405020304" pitchFamily="18" charset="0"/>
                  <a:cs typeface="Segoe UI" panose="020B0502040204020203" pitchFamily="34" charset="0"/>
                </a:rPr>
                <a:t> XIII)</a:t>
              </a:r>
              <a:endParaRPr lang="en-US" sz="2000" dirty="0">
                <a:solidFill>
                  <a:schemeClr val="bg1"/>
                </a:solidFill>
                <a:latin typeface="Segoe UI" panose="020B0502040204020203" pitchFamily="34" charset="0"/>
                <a:cs typeface="Segoe UI" panose="020B0502040204020203" pitchFamily="34" charset="0"/>
              </a:endParaRPr>
            </a:p>
          </p:txBody>
        </p:sp>
      </p:grpSp>
      <p:sp>
        <p:nvSpPr>
          <p:cNvPr id="9" name="Rectangle 8"/>
          <p:cNvSpPr/>
          <p:nvPr/>
        </p:nvSpPr>
        <p:spPr>
          <a:xfrm>
            <a:off x="10650311" y="3526374"/>
            <a:ext cx="1008289" cy="323165"/>
          </a:xfrm>
          <a:prstGeom prst="rect">
            <a:avLst/>
          </a:prstGeom>
        </p:spPr>
        <p:txBody>
          <a:bodyPr wrap="none">
            <a:spAutoFit/>
          </a:bodyPr>
          <a:lstStyle/>
          <a:p>
            <a:r>
              <a:rPr lang="en-US" sz="1500" b="1" kern="100" spc="20" dirty="0">
                <a:solidFill>
                  <a:srgbClr val="FFFF00"/>
                </a:solidFill>
                <a:latin typeface="Segoe UI" panose="020B0502040204020203" pitchFamily="34" charset="0"/>
                <a:ea typeface="Aptos"/>
                <a:cs typeface="Segoe UI" panose="020B0502040204020203" pitchFamily="34" charset="0"/>
              </a:rPr>
              <a:t>(10,28%)</a:t>
            </a:r>
            <a:endParaRPr lang="en-US" sz="1500" b="1" dirty="0">
              <a:solidFill>
                <a:srgbClr val="FFFF00"/>
              </a:solidFill>
              <a:latin typeface="Segoe UI" panose="020B0502040204020203" pitchFamily="34" charset="0"/>
              <a:cs typeface="Segoe UI" panose="020B0502040204020203" pitchFamily="34" charset="0"/>
            </a:endParaRPr>
          </a:p>
        </p:txBody>
      </p:sp>
      <p:sp>
        <p:nvSpPr>
          <p:cNvPr id="13" name="Rectangle 12"/>
          <p:cNvSpPr/>
          <p:nvPr/>
        </p:nvSpPr>
        <p:spPr>
          <a:xfrm>
            <a:off x="11340650" y="4808275"/>
            <a:ext cx="1043876" cy="338554"/>
          </a:xfrm>
          <a:prstGeom prst="rect">
            <a:avLst/>
          </a:prstGeom>
        </p:spPr>
        <p:txBody>
          <a:bodyPr wrap="none">
            <a:spAutoFit/>
          </a:bodyPr>
          <a:lstStyle/>
          <a:p>
            <a:r>
              <a:rPr lang="en-US" sz="1600" b="1" kern="100" dirty="0">
                <a:solidFill>
                  <a:srgbClr val="FFFF00"/>
                </a:solidFill>
                <a:latin typeface="Segoe UI" panose="020B0502040204020203" pitchFamily="34" charset="0"/>
                <a:ea typeface="Aptos"/>
                <a:cs typeface="Segoe UI" panose="020B0502040204020203" pitchFamily="34" charset="0"/>
              </a:rPr>
              <a:t>(22,26</a:t>
            </a:r>
            <a:r>
              <a:rPr lang="vi-VN" sz="1600" b="1" kern="100" dirty="0">
                <a:solidFill>
                  <a:srgbClr val="FFFF00"/>
                </a:solidFill>
                <a:latin typeface="Segoe UI" panose="020B0502040204020203" pitchFamily="34" charset="0"/>
                <a:ea typeface="Aptos"/>
                <a:cs typeface="Segoe UI" panose="020B0502040204020203" pitchFamily="34" charset="0"/>
              </a:rPr>
              <a:t>%</a:t>
            </a:r>
            <a:r>
              <a:rPr lang="en-US" sz="1600" b="1" kern="100" dirty="0">
                <a:solidFill>
                  <a:srgbClr val="FFFF00"/>
                </a:solidFill>
                <a:latin typeface="Segoe UI" panose="020B0502040204020203" pitchFamily="34" charset="0"/>
                <a:ea typeface="Aptos"/>
                <a:cs typeface="Segoe UI" panose="020B0502040204020203" pitchFamily="34" charset="0"/>
              </a:rPr>
              <a:t>)</a:t>
            </a:r>
            <a:endParaRPr lang="en-US" b="1" dirty="0">
              <a:solidFill>
                <a:srgbClr val="FFFF00"/>
              </a:solidFill>
              <a:latin typeface="Segoe UI" panose="020B0502040204020203" pitchFamily="34" charset="0"/>
              <a:cs typeface="Segoe UI" panose="020B0502040204020203" pitchFamily="34" charset="0"/>
            </a:endParaRPr>
          </a:p>
        </p:txBody>
      </p:sp>
      <p:sp>
        <p:nvSpPr>
          <p:cNvPr id="14" name="Rectangle 13"/>
          <p:cNvSpPr/>
          <p:nvPr/>
        </p:nvSpPr>
        <p:spPr>
          <a:xfrm>
            <a:off x="9430671" y="5010148"/>
            <a:ext cx="1043876" cy="338554"/>
          </a:xfrm>
          <a:prstGeom prst="rect">
            <a:avLst/>
          </a:prstGeom>
        </p:spPr>
        <p:txBody>
          <a:bodyPr wrap="none">
            <a:spAutoFit/>
          </a:bodyPr>
          <a:lstStyle/>
          <a:p>
            <a:r>
              <a:rPr lang="en-US" sz="1600" b="1" kern="100" dirty="0">
                <a:solidFill>
                  <a:srgbClr val="FFFF00"/>
                </a:solidFill>
                <a:latin typeface="Segoe UI" panose="020B0502040204020203" pitchFamily="34" charset="0"/>
                <a:ea typeface="Aptos"/>
                <a:cs typeface="Segoe UI" panose="020B0502040204020203" pitchFamily="34" charset="0"/>
              </a:rPr>
              <a:t>(67,47</a:t>
            </a:r>
            <a:r>
              <a:rPr lang="vi-VN" sz="1600" b="1" kern="100" dirty="0">
                <a:solidFill>
                  <a:srgbClr val="FFFF00"/>
                </a:solidFill>
                <a:latin typeface="Segoe UI" panose="020B0502040204020203" pitchFamily="34" charset="0"/>
                <a:ea typeface="Aptos"/>
                <a:cs typeface="Segoe UI" panose="020B0502040204020203" pitchFamily="34" charset="0"/>
              </a:rPr>
              <a:t>%</a:t>
            </a:r>
            <a:r>
              <a:rPr lang="en-US" sz="1600" b="1" kern="100" dirty="0">
                <a:solidFill>
                  <a:srgbClr val="FFFF00"/>
                </a:solidFill>
                <a:latin typeface="Segoe UI" panose="020B0502040204020203" pitchFamily="34" charset="0"/>
                <a:ea typeface="Aptos"/>
                <a:cs typeface="Segoe UI" panose="020B0502040204020203" pitchFamily="34" charset="0"/>
              </a:rPr>
              <a:t>)</a:t>
            </a:r>
            <a:endParaRPr lang="en-US" sz="1600" b="1" dirty="0">
              <a:solidFill>
                <a:srgbClr val="FFFF00"/>
              </a:solidFill>
              <a:latin typeface="Segoe UI" panose="020B0502040204020203" pitchFamily="34" charset="0"/>
              <a:cs typeface="Segoe UI" panose="020B0502040204020203" pitchFamily="34" charset="0"/>
            </a:endParaRPr>
          </a:p>
        </p:txBody>
      </p:sp>
      <p:sp>
        <p:nvSpPr>
          <p:cNvPr id="15" name="Rectangle 14"/>
          <p:cNvSpPr/>
          <p:nvPr/>
        </p:nvSpPr>
        <p:spPr>
          <a:xfrm>
            <a:off x="4305913" y="5436372"/>
            <a:ext cx="2855538" cy="707886"/>
          </a:xfrm>
          <a:prstGeom prst="rect">
            <a:avLst/>
          </a:prstGeom>
        </p:spPr>
        <p:txBody>
          <a:bodyPr wrap="square">
            <a:spAutoFit/>
          </a:bodyPr>
          <a:lstStyle/>
          <a:p>
            <a:pPr algn="ctr"/>
            <a:r>
              <a:rPr lang="en-US" sz="2000" b="1" dirty="0" err="1">
                <a:solidFill>
                  <a:schemeClr val="bg1"/>
                </a:solidFill>
                <a:latin typeface="Segoe UI" panose="020B0502040204020203" pitchFamily="34" charset="0"/>
                <a:cs typeface="Segoe UI" panose="020B0502040204020203" pitchFamily="34" charset="0"/>
              </a:rPr>
              <a:t>Đại</a:t>
            </a:r>
            <a:r>
              <a:rPr lang="en-US" sz="2000" b="1" dirty="0">
                <a:solidFill>
                  <a:schemeClr val="bg1"/>
                </a:solidFill>
                <a:latin typeface="Segoe UI" panose="020B0502040204020203" pitchFamily="34" charset="0"/>
                <a:cs typeface="Segoe UI" panose="020B0502040204020203" pitchFamily="34" charset="0"/>
              </a:rPr>
              <a:t> </a:t>
            </a:r>
            <a:r>
              <a:rPr lang="en-US" sz="2000" b="1" dirty="0" err="1">
                <a:solidFill>
                  <a:schemeClr val="bg1"/>
                </a:solidFill>
                <a:latin typeface="Segoe UI" panose="020B0502040204020203" pitchFamily="34" charset="0"/>
                <a:cs typeface="Segoe UI" panose="020B0502040204020203" pitchFamily="34" charset="0"/>
              </a:rPr>
              <a:t>biểu</a:t>
            </a:r>
            <a:r>
              <a:rPr lang="en-US" sz="2000" b="1" dirty="0">
                <a:solidFill>
                  <a:schemeClr val="bg1"/>
                </a:solidFill>
                <a:latin typeface="Segoe UI" panose="020B0502040204020203" pitchFamily="34" charset="0"/>
                <a:cs typeface="Segoe UI" panose="020B0502040204020203" pitchFamily="34" charset="0"/>
              </a:rPr>
              <a:t> </a:t>
            </a:r>
            <a:br>
              <a:rPr lang="en-US" sz="2000" b="1" dirty="0">
                <a:solidFill>
                  <a:schemeClr val="bg1"/>
                </a:solidFill>
                <a:latin typeface="Segoe UI" panose="020B0502040204020203" pitchFamily="34" charset="0"/>
                <a:cs typeface="Segoe UI" panose="020B0502040204020203" pitchFamily="34" charset="0"/>
              </a:rPr>
            </a:br>
            <a:r>
              <a:rPr lang="en-US" sz="2000" b="1" dirty="0" err="1">
                <a:solidFill>
                  <a:schemeClr val="bg1"/>
                </a:solidFill>
                <a:latin typeface="Segoe UI" panose="020B0502040204020203" pitchFamily="34" charset="0"/>
                <a:cs typeface="Segoe UI" panose="020B0502040204020203" pitchFamily="34" charset="0"/>
              </a:rPr>
              <a:t>chính</a:t>
            </a:r>
            <a:r>
              <a:rPr lang="en-US" sz="2000" b="1" dirty="0">
                <a:solidFill>
                  <a:schemeClr val="bg1"/>
                </a:solidFill>
                <a:latin typeface="Segoe UI" panose="020B0502040204020203" pitchFamily="34" charset="0"/>
                <a:cs typeface="Segoe UI" panose="020B0502040204020203" pitchFamily="34" charset="0"/>
              </a:rPr>
              <a:t> </a:t>
            </a:r>
            <a:r>
              <a:rPr lang="en-US" sz="2000" b="1" dirty="0" err="1">
                <a:solidFill>
                  <a:schemeClr val="bg1"/>
                </a:solidFill>
                <a:latin typeface="Segoe UI" panose="020B0502040204020203" pitchFamily="34" charset="0"/>
                <a:cs typeface="Segoe UI" panose="020B0502040204020203" pitchFamily="34" charset="0"/>
              </a:rPr>
              <a:t>thức</a:t>
            </a:r>
            <a:r>
              <a:rPr lang="en-US" sz="2000" b="1" dirty="0">
                <a:solidFill>
                  <a:schemeClr val="bg1"/>
                </a:solidFill>
                <a:latin typeface="Segoe UI" panose="020B0502040204020203" pitchFamily="34" charset="0"/>
                <a:cs typeface="Segoe UI" panose="020B0502040204020203" pitchFamily="34" charset="0"/>
              </a:rPr>
              <a:t> </a:t>
            </a:r>
            <a:r>
              <a:rPr lang="en-US" sz="2000" b="1" dirty="0" err="1">
                <a:solidFill>
                  <a:schemeClr val="bg1"/>
                </a:solidFill>
                <a:latin typeface="Segoe UI" panose="020B0502040204020203" pitchFamily="34" charset="0"/>
                <a:cs typeface="Segoe UI" panose="020B0502040204020203" pitchFamily="34" charset="0"/>
              </a:rPr>
              <a:t>dự</a:t>
            </a:r>
            <a:r>
              <a:rPr lang="en-US" sz="2000" b="1" dirty="0">
                <a:solidFill>
                  <a:schemeClr val="bg1"/>
                </a:solidFill>
                <a:latin typeface="Segoe UI" panose="020B0502040204020203" pitchFamily="34" charset="0"/>
                <a:cs typeface="Segoe UI" panose="020B0502040204020203" pitchFamily="34" charset="0"/>
              </a:rPr>
              <a:t> </a:t>
            </a:r>
            <a:r>
              <a:rPr lang="en-US" sz="2000" b="1" dirty="0" err="1">
                <a:solidFill>
                  <a:schemeClr val="bg1"/>
                </a:solidFill>
                <a:latin typeface="Segoe UI" panose="020B0502040204020203" pitchFamily="34" charset="0"/>
                <a:cs typeface="Segoe UI" panose="020B0502040204020203" pitchFamily="34" charset="0"/>
              </a:rPr>
              <a:t>Đại</a:t>
            </a:r>
            <a:r>
              <a:rPr lang="en-US" sz="2000" b="1" dirty="0">
                <a:solidFill>
                  <a:schemeClr val="bg1"/>
                </a:solidFill>
                <a:latin typeface="Segoe UI" panose="020B0502040204020203" pitchFamily="34" charset="0"/>
                <a:cs typeface="Segoe UI" panose="020B0502040204020203" pitchFamily="34" charset="0"/>
              </a:rPr>
              <a:t> </a:t>
            </a:r>
            <a:r>
              <a:rPr lang="en-US" sz="2000" b="1" dirty="0" err="1">
                <a:solidFill>
                  <a:schemeClr val="bg1"/>
                </a:solidFill>
                <a:latin typeface="Segoe UI" panose="020B0502040204020203" pitchFamily="34" charset="0"/>
                <a:cs typeface="Segoe UI" panose="020B0502040204020203" pitchFamily="34" charset="0"/>
              </a:rPr>
              <a:t>hội</a:t>
            </a:r>
            <a:r>
              <a:rPr lang="en-US" sz="2000" b="1" dirty="0">
                <a:solidFill>
                  <a:schemeClr val="bg1"/>
                </a:solidFill>
                <a:latin typeface="Segoe UI" panose="020B0502040204020203" pitchFamily="34" charset="0"/>
                <a:cs typeface="Segoe UI" panose="020B0502040204020203" pitchFamily="34" charset="0"/>
              </a:rPr>
              <a:t> </a:t>
            </a:r>
          </a:p>
        </p:txBody>
      </p:sp>
      <p:sp>
        <p:nvSpPr>
          <p:cNvPr id="33" name="Left Brace 32">
            <a:extLst>
              <a:ext uri="{FF2B5EF4-FFF2-40B4-BE49-F238E27FC236}">
                <a16:creationId xmlns:a16="http://schemas.microsoft.com/office/drawing/2014/main" id="{21028FA3-4F57-4089-AC6B-1834F0CF190C}"/>
              </a:ext>
            </a:extLst>
          </p:cNvPr>
          <p:cNvSpPr/>
          <p:nvPr/>
        </p:nvSpPr>
        <p:spPr>
          <a:xfrm rot="10800000">
            <a:off x="3448254" y="3975524"/>
            <a:ext cx="565473" cy="2463376"/>
          </a:xfrm>
          <a:prstGeom prst="leftBrace">
            <a:avLst/>
          </a:prstGeom>
          <a:ln w="9525"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VN" sz="800">
              <a:solidFill>
                <a:srgbClr val="C00000"/>
              </a:solidFill>
            </a:endParaRPr>
          </a:p>
        </p:txBody>
      </p:sp>
      <p:sp>
        <p:nvSpPr>
          <p:cNvPr id="34" name="Round Diagonal Corner Rectangle 2">
            <a:extLst>
              <a:ext uri="{FF2B5EF4-FFF2-40B4-BE49-F238E27FC236}">
                <a16:creationId xmlns:a16="http://schemas.microsoft.com/office/drawing/2014/main" id="{6D040C96-34C3-405D-8465-6FC7FC322BB3}"/>
              </a:ext>
            </a:extLst>
          </p:cNvPr>
          <p:cNvSpPr/>
          <p:nvPr/>
        </p:nvSpPr>
        <p:spPr>
          <a:xfrm>
            <a:off x="595277" y="3495049"/>
            <a:ext cx="2784065" cy="1157618"/>
          </a:xfrm>
          <a:prstGeom prst="round2DiagRect">
            <a:avLst/>
          </a:prstGeom>
          <a:solidFill>
            <a:srgbClr val="C00000"/>
          </a:solidFill>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89"/>
            <a:r>
              <a:rPr lang="en-US" sz="2400" b="1" kern="100" dirty="0">
                <a:solidFill>
                  <a:srgbClr val="FFFF00"/>
                </a:solidFill>
                <a:effectLst/>
                <a:latin typeface="Segoe UI" panose="020B0502040204020203" pitchFamily="34" charset="0"/>
                <a:ea typeface="Calibri" panose="020F0502020204030204" pitchFamily="34" charset="0"/>
                <a:cs typeface="Segoe UI" panose="020B0502040204020203" pitchFamily="34" charset="0"/>
              </a:rPr>
              <a:t>1.285 (81,02%)</a:t>
            </a:r>
            <a:br>
              <a:rPr lang="en-US" sz="3200" b="1" i="1" kern="100" dirty="0">
                <a:effectLst/>
                <a:latin typeface="Segoe UI" panose="020B0502040204020203" pitchFamily="34" charset="0"/>
                <a:ea typeface="Calibri" panose="020F0502020204030204" pitchFamily="34" charset="0"/>
                <a:cs typeface="Segoe UI" panose="020B0502040204020203" pitchFamily="34" charset="0"/>
              </a:rPr>
            </a:br>
            <a:r>
              <a:rPr lang="en-US" sz="2000" b="1" kern="100" dirty="0" err="1">
                <a:latin typeface="Segoe UI" panose="020B0502040204020203" pitchFamily="34" charset="0"/>
                <a:ea typeface="Calibri" panose="020F0502020204030204" pitchFamily="34" charset="0"/>
                <a:cs typeface="Segoe UI" panose="020B0502040204020203" pitchFamily="34" charset="0"/>
              </a:rPr>
              <a:t>Đại</a:t>
            </a:r>
            <a:r>
              <a:rPr lang="en-US" sz="2000" b="1" kern="100" dirty="0">
                <a:latin typeface="Segoe UI" panose="020B0502040204020203" pitchFamily="34" charset="0"/>
                <a:ea typeface="Calibri" panose="020F0502020204030204" pitchFamily="34" charset="0"/>
                <a:cs typeface="Segoe UI" panose="020B0502040204020203" pitchFamily="34" charset="0"/>
              </a:rPr>
              <a:t> </a:t>
            </a:r>
            <a:r>
              <a:rPr lang="en-US" sz="2000" b="1" kern="100" dirty="0" err="1">
                <a:latin typeface="Segoe UI" panose="020B0502040204020203" pitchFamily="34" charset="0"/>
                <a:ea typeface="Calibri" panose="020F0502020204030204" pitchFamily="34" charset="0"/>
                <a:cs typeface="Segoe UI" panose="020B0502040204020203" pitchFamily="34" charset="0"/>
              </a:rPr>
              <a:t>biểu</a:t>
            </a:r>
            <a:r>
              <a:rPr lang="en-US" sz="2000" b="1" kern="100" dirty="0">
                <a:latin typeface="Segoe UI" panose="020B0502040204020203" pitchFamily="34" charset="0"/>
                <a:ea typeface="Calibri" panose="020F0502020204030204" pitchFamily="34" charset="0"/>
                <a:cs typeface="Segoe UI" panose="020B0502040204020203" pitchFamily="34" charset="0"/>
              </a:rPr>
              <a:t> Nam</a:t>
            </a:r>
            <a:endParaRPr lang="en-US" sz="2200" b="1" baseline="30000" dirty="0">
              <a:solidFill>
                <a:prstClr val="white"/>
              </a:solidFill>
              <a:latin typeface="Segoe UI" panose="020B0502040204020203" pitchFamily="34" charset="0"/>
              <a:cs typeface="Segoe UI" panose="020B0502040204020203" pitchFamily="34" charset="0"/>
            </a:endParaRPr>
          </a:p>
        </p:txBody>
      </p:sp>
      <p:sp>
        <p:nvSpPr>
          <p:cNvPr id="35" name="Round Diagonal Corner Rectangle 2">
            <a:extLst>
              <a:ext uri="{FF2B5EF4-FFF2-40B4-BE49-F238E27FC236}">
                <a16:creationId xmlns:a16="http://schemas.microsoft.com/office/drawing/2014/main" id="{CF786E9A-C7FE-4AEF-9DA7-3B8B48016505}"/>
              </a:ext>
            </a:extLst>
          </p:cNvPr>
          <p:cNvSpPr/>
          <p:nvPr/>
        </p:nvSpPr>
        <p:spPr>
          <a:xfrm>
            <a:off x="595277" y="5860091"/>
            <a:ext cx="2784065" cy="1157618"/>
          </a:xfrm>
          <a:prstGeom prst="round2DiagRect">
            <a:avLst/>
          </a:prstGeom>
          <a:solidFill>
            <a:srgbClr val="C00000"/>
          </a:solidFill>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89"/>
            <a:r>
              <a:rPr lang="en-US" sz="2400" b="1" kern="100" dirty="0">
                <a:solidFill>
                  <a:srgbClr val="FFFF00"/>
                </a:solidFill>
                <a:effectLst/>
                <a:latin typeface="Segoe UI" panose="020B0502040204020203" pitchFamily="34" charset="0"/>
                <a:ea typeface="Calibri" panose="020F0502020204030204" pitchFamily="34" charset="0"/>
                <a:cs typeface="Segoe UI" panose="020B0502040204020203" pitchFamily="34" charset="0"/>
              </a:rPr>
              <a:t>301 (18,98%)</a:t>
            </a:r>
            <a:br>
              <a:rPr lang="en-US" sz="3200" b="1" i="1" kern="100" dirty="0">
                <a:effectLst/>
                <a:latin typeface="Segoe UI" panose="020B0502040204020203" pitchFamily="34" charset="0"/>
                <a:ea typeface="Calibri" panose="020F0502020204030204" pitchFamily="34" charset="0"/>
                <a:cs typeface="Segoe UI" panose="020B0502040204020203" pitchFamily="34" charset="0"/>
              </a:rPr>
            </a:br>
            <a:r>
              <a:rPr lang="en-US" sz="2000" b="1" kern="100" dirty="0" err="1">
                <a:latin typeface="Segoe UI" panose="020B0502040204020203" pitchFamily="34" charset="0"/>
                <a:ea typeface="Calibri" panose="020F0502020204030204" pitchFamily="34" charset="0"/>
                <a:cs typeface="Segoe UI" panose="020B0502040204020203" pitchFamily="34" charset="0"/>
              </a:rPr>
              <a:t>Đại</a:t>
            </a:r>
            <a:r>
              <a:rPr lang="en-US" sz="2000" b="1" kern="100" dirty="0">
                <a:latin typeface="Segoe UI" panose="020B0502040204020203" pitchFamily="34" charset="0"/>
                <a:ea typeface="Calibri" panose="020F0502020204030204" pitchFamily="34" charset="0"/>
                <a:cs typeface="Segoe UI" panose="020B0502040204020203" pitchFamily="34" charset="0"/>
              </a:rPr>
              <a:t> </a:t>
            </a:r>
            <a:r>
              <a:rPr lang="en-US" sz="2000" b="1" kern="100" dirty="0" err="1">
                <a:latin typeface="Segoe UI" panose="020B0502040204020203" pitchFamily="34" charset="0"/>
                <a:ea typeface="Calibri" panose="020F0502020204030204" pitchFamily="34" charset="0"/>
                <a:cs typeface="Segoe UI" panose="020B0502040204020203" pitchFamily="34" charset="0"/>
              </a:rPr>
              <a:t>biểu</a:t>
            </a:r>
            <a:r>
              <a:rPr lang="en-US" sz="2000" b="1" kern="100" dirty="0">
                <a:latin typeface="Segoe UI" panose="020B0502040204020203" pitchFamily="34" charset="0"/>
                <a:ea typeface="Calibri" panose="020F0502020204030204" pitchFamily="34" charset="0"/>
                <a:cs typeface="Segoe UI" panose="020B0502040204020203" pitchFamily="34" charset="0"/>
              </a:rPr>
              <a:t> </a:t>
            </a:r>
            <a:r>
              <a:rPr lang="en-US" sz="2000" b="1" kern="100" dirty="0" err="1">
                <a:latin typeface="Segoe UI" panose="020B0502040204020203" pitchFamily="34" charset="0"/>
                <a:ea typeface="Calibri" panose="020F0502020204030204" pitchFamily="34" charset="0"/>
                <a:cs typeface="Segoe UI" panose="020B0502040204020203" pitchFamily="34" charset="0"/>
              </a:rPr>
              <a:t>Nữ</a:t>
            </a:r>
            <a:endParaRPr lang="en-US" sz="2200" b="1" baseline="30000" dirty="0">
              <a:solidFill>
                <a:prstClr val="white"/>
              </a:solidFill>
              <a:latin typeface="Segoe UI" panose="020B0502040204020203" pitchFamily="34" charset="0"/>
              <a:cs typeface="Segoe UI" panose="020B0502040204020203" pitchFamily="34" charset="0"/>
            </a:endParaRPr>
          </a:p>
        </p:txBody>
      </p:sp>
      <p:grpSp>
        <p:nvGrpSpPr>
          <p:cNvPr id="36" name="그룹 73">
            <a:extLst>
              <a:ext uri="{FF2B5EF4-FFF2-40B4-BE49-F238E27FC236}">
                <a16:creationId xmlns:a16="http://schemas.microsoft.com/office/drawing/2014/main" id="{F093C0CD-1840-49D5-9D77-57C3D897D6C7}"/>
              </a:ext>
            </a:extLst>
          </p:cNvPr>
          <p:cNvGrpSpPr/>
          <p:nvPr/>
        </p:nvGrpSpPr>
        <p:grpSpPr>
          <a:xfrm>
            <a:off x="609376" y="7663341"/>
            <a:ext cx="3394912" cy="1243524"/>
            <a:chOff x="5108723" y="3992480"/>
            <a:chExt cx="2059258" cy="1051324"/>
          </a:xfrm>
          <a:solidFill>
            <a:schemeClr val="accent3">
              <a:lumMod val="50000"/>
            </a:schemeClr>
          </a:solidFill>
        </p:grpSpPr>
        <p:sp>
          <p:nvSpPr>
            <p:cNvPr id="37" name="Rectangle 16">
              <a:extLst>
                <a:ext uri="{FF2B5EF4-FFF2-40B4-BE49-F238E27FC236}">
                  <a16:creationId xmlns:a16="http://schemas.microsoft.com/office/drawing/2014/main" id="{7451B12A-FDA7-4662-9463-548CEF4DFC7B}"/>
                </a:ext>
              </a:extLst>
            </p:cNvPr>
            <p:cNvSpPr/>
            <p:nvPr/>
          </p:nvSpPr>
          <p:spPr>
            <a:xfrm>
              <a:off x="5108723" y="3992480"/>
              <a:ext cx="2059258" cy="1051324"/>
            </a:xfrm>
            <a:prstGeom prst="roundRect">
              <a:avLst>
                <a:gd name="adj" fmla="val 10394"/>
              </a:avLst>
            </a:prstGeom>
            <a:grpFill/>
            <a:ln w="6350">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a:solidFill>
                  <a:schemeClr val="tx1">
                    <a:lumMod val="65000"/>
                    <a:lumOff val="35000"/>
                  </a:schemeClr>
                </a:solidFill>
                <a:latin typeface="Segoe UI" panose="020B0502040204020203" pitchFamily="34" charset="0"/>
                <a:cs typeface="Segoe UI" panose="020B0502040204020203" pitchFamily="34" charset="0"/>
              </a:endParaRPr>
            </a:p>
          </p:txBody>
        </p:sp>
        <p:sp>
          <p:nvSpPr>
            <p:cNvPr id="38" name="Rectangle 17">
              <a:extLst>
                <a:ext uri="{FF2B5EF4-FFF2-40B4-BE49-F238E27FC236}">
                  <a16:creationId xmlns:a16="http://schemas.microsoft.com/office/drawing/2014/main" id="{34CCE729-7236-47FA-9BCE-6BB63938605D}"/>
                </a:ext>
              </a:extLst>
            </p:cNvPr>
            <p:cNvSpPr/>
            <p:nvPr/>
          </p:nvSpPr>
          <p:spPr>
            <a:xfrm rot="5400000">
              <a:off x="5689661" y="3532354"/>
              <a:ext cx="911651"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egoe UI" panose="020B0502040204020203" pitchFamily="34" charset="0"/>
                <a:cs typeface="Segoe UI" panose="020B0502040204020203" pitchFamily="34" charset="0"/>
              </a:endParaRPr>
            </a:p>
          </p:txBody>
        </p:sp>
        <p:sp>
          <p:nvSpPr>
            <p:cNvPr id="39" name="직사각형 113">
              <a:extLst>
                <a:ext uri="{FF2B5EF4-FFF2-40B4-BE49-F238E27FC236}">
                  <a16:creationId xmlns:a16="http://schemas.microsoft.com/office/drawing/2014/main" id="{BA385D45-4DAD-4F4F-A05F-FB3901CBF62F}"/>
                </a:ext>
              </a:extLst>
            </p:cNvPr>
            <p:cNvSpPr>
              <a:spLocks noChangeArrowheads="1"/>
            </p:cNvSpPr>
            <p:nvPr/>
          </p:nvSpPr>
          <p:spPr bwMode="auto">
            <a:xfrm>
              <a:off x="5133703" y="4132962"/>
              <a:ext cx="1987662" cy="650516"/>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400"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t>169 (10,53%)</a:t>
              </a:r>
              <a:br>
                <a:rPr lang="en-US" sz="2133" b="1" dirty="0">
                  <a:solidFill>
                    <a:srgbClr val="FFFF00"/>
                  </a:solidFill>
                  <a:latin typeface="Segoe UI" panose="020B0502040204020203" pitchFamily="34" charset="0"/>
                  <a:ea typeface="Times New Roman" panose="02020603050405020304" pitchFamily="18" charset="0"/>
                  <a:cs typeface="Segoe UI" panose="020B0502040204020203" pitchFamily="34" charset="0"/>
                </a:rPr>
              </a:br>
              <a:r>
                <a:rPr lang="en-US" sz="2000" b="1" dirty="0">
                  <a:solidFill>
                    <a:schemeClr val="bg1"/>
                  </a:solidFill>
                  <a:latin typeface="Segoe UI" panose="020B0502040204020203" pitchFamily="34" charset="0"/>
                  <a:ea typeface="Times New Roman" panose="02020603050405020304" pitchFamily="18" charset="0"/>
                  <a:cs typeface="Segoe UI" panose="020B0502040204020203" pitchFamily="34" charset="0"/>
                </a:rPr>
                <a:t> </a:t>
              </a:r>
              <a:r>
                <a:rPr lang="en-US" sz="2000"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Đại</a:t>
              </a:r>
              <a:r>
                <a:rPr lang="en-US" sz="2000" dirty="0">
                  <a:solidFill>
                    <a:schemeClr val="bg1"/>
                  </a:solidFill>
                  <a:latin typeface="Segoe UI" panose="020B0502040204020203" pitchFamily="34" charset="0"/>
                  <a:ea typeface="Times New Roman" panose="02020603050405020304" pitchFamily="18" charset="0"/>
                  <a:cs typeface="Segoe UI" panose="020B0502040204020203" pitchFamily="34" charset="0"/>
                </a:rPr>
                <a:t> </a:t>
              </a:r>
              <a:r>
                <a:rPr lang="en-US" sz="2000"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biểu</a:t>
              </a:r>
              <a:r>
                <a:rPr lang="en-US" sz="2000" dirty="0">
                  <a:solidFill>
                    <a:schemeClr val="bg1"/>
                  </a:solidFill>
                  <a:latin typeface="Segoe UI" panose="020B0502040204020203" pitchFamily="34" charset="0"/>
                  <a:ea typeface="Times New Roman" panose="02020603050405020304" pitchFamily="18" charset="0"/>
                  <a:cs typeface="Segoe UI" panose="020B0502040204020203" pitchFamily="34" charset="0"/>
                </a:rPr>
                <a:t> </a:t>
              </a:r>
              <a:r>
                <a:rPr lang="en-US" sz="2000"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Dân</a:t>
              </a:r>
              <a:r>
                <a:rPr lang="en-US" sz="2000" dirty="0">
                  <a:solidFill>
                    <a:schemeClr val="bg1"/>
                  </a:solidFill>
                  <a:latin typeface="Segoe UI" panose="020B0502040204020203" pitchFamily="34" charset="0"/>
                  <a:ea typeface="Times New Roman" panose="02020603050405020304" pitchFamily="18" charset="0"/>
                  <a:cs typeface="Segoe UI" panose="020B0502040204020203" pitchFamily="34" charset="0"/>
                </a:rPr>
                <a:t> </a:t>
              </a:r>
              <a:r>
                <a:rPr lang="en-US" sz="2000"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tộc</a:t>
              </a:r>
              <a:r>
                <a:rPr lang="en-US" sz="2000" dirty="0">
                  <a:solidFill>
                    <a:schemeClr val="bg1"/>
                  </a:solidFill>
                  <a:latin typeface="Segoe UI" panose="020B0502040204020203" pitchFamily="34" charset="0"/>
                  <a:ea typeface="Times New Roman" panose="02020603050405020304" pitchFamily="18" charset="0"/>
                  <a:cs typeface="Segoe UI" panose="020B0502040204020203" pitchFamily="34" charset="0"/>
                </a:rPr>
                <a:t> </a:t>
              </a:r>
              <a:r>
                <a:rPr lang="en-US" sz="2000"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thiểu</a:t>
              </a:r>
              <a:r>
                <a:rPr lang="en-US" sz="2000" dirty="0">
                  <a:solidFill>
                    <a:schemeClr val="bg1"/>
                  </a:solidFill>
                  <a:latin typeface="Segoe UI" panose="020B0502040204020203" pitchFamily="34" charset="0"/>
                  <a:ea typeface="Times New Roman" panose="02020603050405020304" pitchFamily="18" charset="0"/>
                  <a:cs typeface="Segoe UI" panose="020B0502040204020203" pitchFamily="34" charset="0"/>
                </a:rPr>
                <a:t> </a:t>
              </a:r>
              <a:r>
                <a:rPr lang="en-US" sz="2000" dirty="0" err="1">
                  <a:solidFill>
                    <a:schemeClr val="bg1"/>
                  </a:solidFill>
                  <a:latin typeface="Segoe UI" panose="020B0502040204020203" pitchFamily="34" charset="0"/>
                  <a:ea typeface="Times New Roman" panose="02020603050405020304" pitchFamily="18" charset="0"/>
                  <a:cs typeface="Segoe UI" panose="020B0502040204020203" pitchFamily="34" charset="0"/>
                </a:rPr>
                <a:t>số</a:t>
              </a:r>
              <a:endParaRPr lang="en-US" sz="2200" dirty="0">
                <a:solidFill>
                  <a:schemeClr val="bg1"/>
                </a:solidFill>
                <a:latin typeface="Segoe UI" panose="020B0502040204020203" pitchFamily="34" charset="0"/>
                <a:cs typeface="Segoe UI" panose="020B0502040204020203" pitchFamily="34" charset="0"/>
              </a:endParaRPr>
            </a:p>
          </p:txBody>
        </p:sp>
      </p:grpSp>
      <p:sp>
        <p:nvSpPr>
          <p:cNvPr id="43" name="Left Brace 42">
            <a:extLst>
              <a:ext uri="{FF2B5EF4-FFF2-40B4-BE49-F238E27FC236}">
                <a16:creationId xmlns:a16="http://schemas.microsoft.com/office/drawing/2014/main" id="{6C6C4F8A-9A80-438D-B05E-3ECABEA5E14A}"/>
              </a:ext>
            </a:extLst>
          </p:cNvPr>
          <p:cNvSpPr/>
          <p:nvPr/>
        </p:nvSpPr>
        <p:spPr>
          <a:xfrm>
            <a:off x="4488841" y="6501701"/>
            <a:ext cx="565473" cy="2335777"/>
          </a:xfrm>
          <a:prstGeom prst="leftBrace">
            <a:avLst>
              <a:gd name="adj1" fmla="val 85074"/>
              <a:gd name="adj2" fmla="val 50000"/>
            </a:avLst>
          </a:prstGeom>
          <a:ln w="9525"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VN" sz="800">
              <a:solidFill>
                <a:srgbClr val="C00000"/>
              </a:solidFill>
            </a:endParaRPr>
          </a:p>
        </p:txBody>
      </p:sp>
      <p:cxnSp>
        <p:nvCxnSpPr>
          <p:cNvPr id="64" name="직선 연결선 2">
            <a:extLst>
              <a:ext uri="{FF2B5EF4-FFF2-40B4-BE49-F238E27FC236}">
                <a16:creationId xmlns:a16="http://schemas.microsoft.com/office/drawing/2014/main" id="{76D9736C-D12C-4148-8388-4C8E7C6FB5BE}"/>
              </a:ext>
            </a:extLst>
          </p:cNvPr>
          <p:cNvCxnSpPr>
            <a:cxnSpLocks/>
          </p:cNvCxnSpPr>
          <p:nvPr/>
        </p:nvCxnSpPr>
        <p:spPr>
          <a:xfrm flipH="1">
            <a:off x="2969285" y="6444507"/>
            <a:ext cx="1466497" cy="1124037"/>
          </a:xfrm>
          <a:prstGeom prst="line">
            <a:avLst/>
          </a:prstGeom>
          <a:ln w="57150">
            <a:solidFill>
              <a:schemeClr val="accent3">
                <a:lumMod val="50000"/>
              </a:schemeClr>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5D1964A4-C946-49B0-864B-7739CB0D328A}"/>
              </a:ext>
            </a:extLst>
          </p:cNvPr>
          <p:cNvSpPr txBox="1"/>
          <p:nvPr/>
        </p:nvSpPr>
        <p:spPr>
          <a:xfrm>
            <a:off x="4920353" y="7594828"/>
            <a:ext cx="7873273" cy="1200329"/>
          </a:xfrm>
          <a:prstGeom prst="rect">
            <a:avLst/>
          </a:prstGeom>
          <a:noFill/>
        </p:spPr>
        <p:txBody>
          <a:bodyPr wrap="square">
            <a:spAutoFit/>
          </a:bodyPr>
          <a:lstStyle/>
          <a:p>
            <a:pPr marL="285750" indent="-285750" algn="just">
              <a:buFont typeface="Wingdings" panose="05000000000000000000" pitchFamily="2" charset="2"/>
              <a:buChar char="§"/>
            </a:pP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Đại biểu là Anh hùng Lực lượng vũ trang nhân dân</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r>
              <a:rPr lang="en-US" sz="1800" b="1" i="0" u="none" strike="noStrike" kern="100" spc="0" dirty="0">
                <a:solidFill>
                  <a:srgbClr val="000000"/>
                </a:solidFill>
                <a:effectLst/>
                <a:latin typeface="Segoe UI" panose="020B0502040204020203" pitchFamily="34" charset="0"/>
                <a:ea typeface="Aptos"/>
                <a:cs typeface="Segoe UI" panose="020B0502040204020203" pitchFamily="34" charset="0"/>
              </a:rPr>
              <a:t>0</a:t>
            </a:r>
            <a:r>
              <a:rPr lang="vi-VN" sz="1800" b="1" i="0" u="none" strike="noStrike" kern="100" spc="0" dirty="0">
                <a:solidFill>
                  <a:srgbClr val="000000"/>
                </a:solidFill>
                <a:effectLst/>
                <a:latin typeface="Segoe UI" panose="020B0502040204020203" pitchFamily="34" charset="0"/>
                <a:ea typeface="Aptos"/>
                <a:cs typeface="Segoe UI" panose="020B0502040204020203" pitchFamily="34" charset="0"/>
              </a:rPr>
              <a:t>1</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đồng chí</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0,06%</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p>
          <a:p>
            <a:pPr marL="285750" indent="-285750" algn="just">
              <a:buFont typeface="Wingdings" panose="05000000000000000000" pitchFamily="2" charset="2"/>
              <a:buChar char="§"/>
            </a:pPr>
            <a:r>
              <a:rPr lang="en-US" kern="100" dirty="0">
                <a:solidFill>
                  <a:srgbClr val="000000"/>
                </a:solidFill>
                <a:latin typeface="Segoe UI" panose="020B0502040204020203" pitchFamily="34" charset="0"/>
                <a:ea typeface="Aptos"/>
                <a:cs typeface="Segoe UI" panose="020B0502040204020203" pitchFamily="34" charset="0"/>
              </a:rPr>
              <a:t>Đ</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ại biểu là Nhà giáo ưu tú</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r>
              <a:rPr lang="vi-VN" sz="1800" b="1" i="0" u="none" strike="noStrike" kern="100" spc="0" dirty="0">
                <a:solidFill>
                  <a:srgbClr val="000000"/>
                </a:solidFill>
                <a:effectLst/>
                <a:latin typeface="Segoe UI" panose="020B0502040204020203" pitchFamily="34" charset="0"/>
                <a:ea typeface="Aptos"/>
                <a:cs typeface="Segoe UI" panose="020B0502040204020203" pitchFamily="34" charset="0"/>
              </a:rPr>
              <a:t>10</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đồng chí</a:t>
            </a:r>
            <a:r>
              <a:rPr lang="en-US" kern="100" dirty="0">
                <a:solidFill>
                  <a:srgbClr val="000000"/>
                </a:solidFill>
                <a:latin typeface="Segoe UI" panose="020B0502040204020203" pitchFamily="34" charset="0"/>
                <a:ea typeface="Aptos"/>
                <a:cs typeface="Segoe UI" panose="020B0502040204020203" pitchFamily="34" charset="0"/>
              </a:rPr>
              <a:t> (</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0,63%</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endPar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endParaRPr>
          </a:p>
          <a:p>
            <a:pPr marL="285750" indent="-285750" algn="just">
              <a:buFont typeface="Wingdings" panose="05000000000000000000" pitchFamily="2" charset="2"/>
              <a:buChar char="§"/>
            </a:pPr>
            <a:r>
              <a:rPr lang="en-US" kern="100" dirty="0">
                <a:solidFill>
                  <a:srgbClr val="000000"/>
                </a:solidFill>
                <a:latin typeface="Segoe UI" panose="020B0502040204020203" pitchFamily="34" charset="0"/>
                <a:ea typeface="Aptos"/>
                <a:cs typeface="Segoe UI" panose="020B0502040204020203" pitchFamily="34" charset="0"/>
              </a:rPr>
              <a:t>Đ</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ại biểu là Thầy thuốc nhân dân, Thầy thuốc ưu tú</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r>
              <a:rPr lang="vi-VN" sz="1800" b="1" i="0" u="none" strike="noStrike" kern="100" spc="0" dirty="0">
                <a:solidFill>
                  <a:srgbClr val="000000"/>
                </a:solidFill>
                <a:effectLst/>
                <a:latin typeface="Segoe UI" panose="020B0502040204020203" pitchFamily="34" charset="0"/>
                <a:ea typeface="Aptos"/>
                <a:cs typeface="Segoe UI" panose="020B0502040204020203" pitchFamily="34" charset="0"/>
              </a:rPr>
              <a:t>10</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đồng chí</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0,63%</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p>
          <a:p>
            <a:pPr marL="285750" indent="-285750" algn="just">
              <a:buFont typeface="Wingdings" panose="05000000000000000000" pitchFamily="2" charset="2"/>
              <a:buChar char="§"/>
            </a:pPr>
            <a:r>
              <a:rPr lang="en-US" kern="100" dirty="0">
                <a:solidFill>
                  <a:srgbClr val="000000"/>
                </a:solidFill>
                <a:latin typeface="Segoe UI" panose="020B0502040204020203" pitchFamily="34" charset="0"/>
                <a:ea typeface="Aptos"/>
                <a:cs typeface="Segoe UI" panose="020B0502040204020203" pitchFamily="34" charset="0"/>
              </a:rPr>
              <a:t>Đ</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ại biểu là Nghệ sĩ nhân dân, Nghệ sĩ ưu tú</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 </a:t>
            </a:r>
            <a:r>
              <a:rPr lang="en-US" sz="1800" b="1" i="0" u="none" strike="noStrike" kern="100" spc="0" dirty="0">
                <a:solidFill>
                  <a:srgbClr val="000000"/>
                </a:solidFill>
                <a:effectLst/>
                <a:latin typeface="Segoe UI" panose="020B0502040204020203" pitchFamily="34" charset="0"/>
                <a:ea typeface="Aptos"/>
                <a:cs typeface="Segoe UI" panose="020B0502040204020203" pitchFamily="34" charset="0"/>
              </a:rPr>
              <a:t>0</a:t>
            </a:r>
            <a:r>
              <a:rPr lang="vi-VN" sz="1800" b="1" i="0" u="none" strike="noStrike" kern="100" spc="0" dirty="0">
                <a:solidFill>
                  <a:srgbClr val="000000"/>
                </a:solidFill>
                <a:effectLst/>
                <a:latin typeface="Segoe UI" panose="020B0502040204020203" pitchFamily="34" charset="0"/>
                <a:ea typeface="Aptos"/>
                <a:cs typeface="Segoe UI" panose="020B0502040204020203" pitchFamily="34" charset="0"/>
              </a:rPr>
              <a:t>3</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 đồng chí </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0,19%</a:t>
            </a:r>
            <a:r>
              <a:rPr lang="en-US"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r>
              <a:rPr lang="vi-VN" sz="1800" b="0" i="0" u="none" strike="noStrike" kern="100" spc="0" dirty="0">
                <a:solidFill>
                  <a:srgbClr val="000000"/>
                </a:solidFill>
                <a:effectLst/>
                <a:latin typeface="Segoe UI" panose="020B0502040204020203" pitchFamily="34" charset="0"/>
                <a:ea typeface="Aptos"/>
                <a:cs typeface="Segoe UI" panose="020B0502040204020203" pitchFamily="34" charset="0"/>
              </a:rPr>
              <a:t>.</a:t>
            </a:r>
            <a:endParaRPr lang="en-US" dirty="0">
              <a:latin typeface="Segoe UI" panose="020B0502040204020203" pitchFamily="34" charset="0"/>
              <a:cs typeface="Segoe UI" panose="020B0502040204020203" pitchFamily="34" charset="0"/>
            </a:endParaRPr>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698397" y="2015983"/>
            <a:ext cx="5012786" cy="700412"/>
            <a:chOff x="5069398" y="4469582"/>
            <a:chExt cx="205662"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05662"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4944" y="4581561"/>
              <a:ext cx="195854"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2800" b="1" kern="100"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1. ĐẠI BIỂU CHÍNH THỨC</a:t>
              </a:r>
              <a:endParaRPr lang="en-US" sz="28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2" name="Slide Number Placeholder 1"/>
          <p:cNvSpPr>
            <a:spLocks noGrp="1"/>
          </p:cNvSpPr>
          <p:nvPr>
            <p:ph type="sldNum" sz="quarter" idx="12"/>
          </p:nvPr>
        </p:nvSpPr>
        <p:spPr>
          <a:xfrm>
            <a:off x="15519866" y="9101856"/>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8</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980418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circle(in)">
                                      <p:cBhvr>
                                        <p:cTn id="10" dur="2000"/>
                                        <p:tgtEl>
                                          <p:spTgt spid="2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circle(in)">
                                      <p:cBhvr>
                                        <p:cTn id="13" dur="2000"/>
                                        <p:tgtEl>
                                          <p:spTgt spid="28"/>
                                        </p:tgtEl>
                                      </p:cBhvr>
                                    </p:animEffect>
                                  </p:childTnLst>
                                </p:cTn>
                              </p:par>
                              <p:par>
                                <p:cTn id="14" presetID="6" presetClass="entr" presetSubtype="16"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circle(in)">
                                      <p:cBhvr>
                                        <p:cTn id="16" dur="2000"/>
                                        <p:tgtEl>
                                          <p:spTgt spid="67"/>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wheel(1)">
                                      <p:cBhvr>
                                        <p:cTn id="21" dur="2000"/>
                                        <p:tgtEl>
                                          <p:spTgt spid="49"/>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wheel(1)">
                                      <p:cBhvr>
                                        <p:cTn id="24" dur="2000"/>
                                        <p:tgtEl>
                                          <p:spTgt spid="6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heel(1)">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circle(in)">
                                      <p:cBhvr>
                                        <p:cTn id="32" dur="2000"/>
                                        <p:tgtEl>
                                          <p:spTgt spid="33"/>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circle(in)">
                                      <p:cBhvr>
                                        <p:cTn id="35" dur="20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circle(in)">
                                      <p:cBhvr>
                                        <p:cTn id="40" dur="20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randombar(horizontal)">
                                      <p:cBhvr>
                                        <p:cTn id="45" dur="500"/>
                                        <p:tgtEl>
                                          <p:spTgt spid="64"/>
                                        </p:tgtEl>
                                      </p:cBhvr>
                                    </p:animEffect>
                                  </p:childTnLst>
                                </p:cTn>
                              </p:par>
                              <p:par>
                                <p:cTn id="46" presetID="14" presetClass="entr" presetSubtype="1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randombar(horizontal)">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randombar(horizontal)">
                                      <p:cBhvr>
                                        <p:cTn id="53" dur="500"/>
                                        <p:tgtEl>
                                          <p:spTgt spid="48"/>
                                        </p:tgtEl>
                                      </p:cBhvr>
                                    </p:animEffect>
                                  </p:childTnLst>
                                </p:cTn>
                              </p:par>
                              <p:par>
                                <p:cTn id="54" presetID="14" presetClass="entr" presetSubtype="10" fill="hold" nodeType="with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randombar(horizontal)">
                                      <p:cBhvr>
                                        <p:cTn id="56" dur="500"/>
                                        <p:tgtEl>
                                          <p:spTgt spid="52"/>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randombar(horizontal)">
                                      <p:cBhvr>
                                        <p:cTn id="59" dur="500"/>
                                        <p:tgtEl>
                                          <p:spTgt spid="51"/>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randombar(horizontal)">
                                      <p:cBhvr>
                                        <p:cTn id="62" dur="500"/>
                                        <p:tgtEl>
                                          <p:spTgt spid="14"/>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randombar(horizontal)">
                                      <p:cBhvr>
                                        <p:cTn id="65" dur="500"/>
                                        <p:tgtEl>
                                          <p:spTgt spid="47"/>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randombar(horizontal)">
                                      <p:cBhvr>
                                        <p:cTn id="68" dur="500"/>
                                        <p:tgtEl>
                                          <p:spTgt spid="13"/>
                                        </p:tgtEl>
                                      </p:cBhvr>
                                    </p:animEffect>
                                  </p:childTnLst>
                                </p:cTn>
                              </p:par>
                              <p:par>
                                <p:cTn id="69" presetID="14" presetClass="entr" presetSubtype="1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randombar(horizontal)">
                                      <p:cBhvr>
                                        <p:cTn id="71" dur="500"/>
                                        <p:tgtEl>
                                          <p:spTgt spid="9"/>
                                        </p:tgtEl>
                                      </p:cBhvr>
                                    </p:animEffect>
                                  </p:childTnLst>
                                </p:cTn>
                              </p:par>
                              <p:par>
                                <p:cTn id="72" presetID="14" presetClass="entr" presetSubtype="10" fill="hold" nodeType="with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randombar(horizontal)">
                                      <p:cBhvr>
                                        <p:cTn id="74" dur="500"/>
                                        <p:tgtEl>
                                          <p:spTgt spid="53"/>
                                        </p:tgtEl>
                                      </p:cBhvr>
                                    </p:animEffect>
                                  </p:childTnLst>
                                </p:cTn>
                              </p:par>
                              <p:par>
                                <p:cTn id="75" presetID="14" presetClass="entr" presetSubtype="10"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randombar(horizontal)">
                                      <p:cBhvr>
                                        <p:cTn id="77" dur="500"/>
                                        <p:tgtEl>
                                          <p:spTgt spid="50"/>
                                        </p:tgtEl>
                                      </p:cBhvr>
                                    </p:animEffect>
                                  </p:childTnLst>
                                </p:cTn>
                              </p:par>
                              <p:par>
                                <p:cTn id="78" presetID="14" presetClass="entr" presetSubtype="10" fill="hold" grpId="0" nodeType="withEffect">
                                  <p:stCondLst>
                                    <p:cond delay="0"/>
                                  </p:stCondLst>
                                  <p:childTnLst>
                                    <p:set>
                                      <p:cBhvr>
                                        <p:cTn id="79" dur="1" fill="hold">
                                          <p:stCondLst>
                                            <p:cond delay="0"/>
                                          </p:stCondLst>
                                        </p:cTn>
                                        <p:tgtEl>
                                          <p:spTgt spid="69"/>
                                        </p:tgtEl>
                                        <p:attrNameLst>
                                          <p:attrName>style.visibility</p:attrName>
                                        </p:attrNameLst>
                                      </p:cBhvr>
                                      <p:to>
                                        <p:strVal val="visible"/>
                                      </p:to>
                                    </p:set>
                                    <p:animEffect transition="in" filter="randombar(horizontal)">
                                      <p:cBhvr>
                                        <p:cTn id="80" dur="500"/>
                                        <p:tgtEl>
                                          <p:spTgt spid="69"/>
                                        </p:tgtEl>
                                      </p:cBhvr>
                                    </p:animEffect>
                                  </p:childTnLst>
                                </p:cTn>
                              </p:par>
                              <p:par>
                                <p:cTn id="81" presetID="14" presetClass="entr" presetSubtype="10" fill="hold" nodeType="withEffect">
                                  <p:stCondLst>
                                    <p:cond delay="0"/>
                                  </p:stCondLst>
                                  <p:childTnLst>
                                    <p:set>
                                      <p:cBhvr>
                                        <p:cTn id="82" dur="1" fill="hold">
                                          <p:stCondLst>
                                            <p:cond delay="0"/>
                                          </p:stCondLst>
                                        </p:cTn>
                                        <p:tgtEl>
                                          <p:spTgt spid="68"/>
                                        </p:tgtEl>
                                        <p:attrNameLst>
                                          <p:attrName>style.visibility</p:attrName>
                                        </p:attrNameLst>
                                      </p:cBhvr>
                                      <p:to>
                                        <p:strVal val="visible"/>
                                      </p:to>
                                    </p:set>
                                    <p:animEffect transition="in" filter="randombar(horizontal)">
                                      <p:cBhvr>
                                        <p:cTn id="83" dur="500"/>
                                        <p:tgtEl>
                                          <p:spTgt spid="68"/>
                                        </p:tgtEl>
                                      </p:cBhvr>
                                    </p:animEffect>
                                  </p:childTnLst>
                                </p:cTn>
                              </p:par>
                            </p:childTnLst>
                          </p:cTn>
                        </p:par>
                      </p:childTnLst>
                    </p:cTn>
                  </p:par>
                  <p:par>
                    <p:cTn id="84" fill="hold">
                      <p:stCondLst>
                        <p:cond delay="indefinite"/>
                      </p:stCondLst>
                      <p:childTnLst>
                        <p:par>
                          <p:cTn id="85" fill="hold">
                            <p:stCondLst>
                              <p:cond delay="0"/>
                            </p:stCondLst>
                            <p:childTnLst>
                              <p:par>
                                <p:cTn id="86" presetID="21" presetClass="entr" presetSubtype="1" fill="hold" grpId="0" nodeType="clickEffect">
                                  <p:stCondLst>
                                    <p:cond delay="0"/>
                                  </p:stCondLst>
                                  <p:childTnLst>
                                    <p:set>
                                      <p:cBhvr>
                                        <p:cTn id="87" dur="1" fill="hold">
                                          <p:stCondLst>
                                            <p:cond delay="0"/>
                                          </p:stCondLst>
                                        </p:cTn>
                                        <p:tgtEl>
                                          <p:spTgt spid="54"/>
                                        </p:tgtEl>
                                        <p:attrNameLst>
                                          <p:attrName>style.visibility</p:attrName>
                                        </p:attrNameLst>
                                      </p:cBhvr>
                                      <p:to>
                                        <p:strVal val="visible"/>
                                      </p:to>
                                    </p:set>
                                    <p:animEffect transition="in" filter="wheel(1)">
                                      <p:cBhvr>
                                        <p:cTn id="88" dur="2000"/>
                                        <p:tgtEl>
                                          <p:spTgt spid="54"/>
                                        </p:tgtEl>
                                      </p:cBhvr>
                                    </p:animEffect>
                                  </p:childTnLst>
                                </p:cTn>
                              </p:par>
                              <p:par>
                                <p:cTn id="89" presetID="21" presetClass="entr" presetSubtype="1" fill="hold" nodeType="withEffect">
                                  <p:stCondLst>
                                    <p:cond delay="0"/>
                                  </p:stCondLst>
                                  <p:childTnLst>
                                    <p:set>
                                      <p:cBhvr>
                                        <p:cTn id="90" dur="1" fill="hold">
                                          <p:stCondLst>
                                            <p:cond delay="0"/>
                                          </p:stCondLst>
                                        </p:cTn>
                                        <p:tgtEl>
                                          <p:spTgt spid="55"/>
                                        </p:tgtEl>
                                        <p:attrNameLst>
                                          <p:attrName>style.visibility</p:attrName>
                                        </p:attrNameLst>
                                      </p:cBhvr>
                                      <p:to>
                                        <p:strVal val="visible"/>
                                      </p:to>
                                    </p:set>
                                    <p:animEffect transition="in" filter="wheel(1)">
                                      <p:cBhvr>
                                        <p:cTn id="91" dur="2000"/>
                                        <p:tgtEl>
                                          <p:spTgt spid="55"/>
                                        </p:tgtEl>
                                      </p:cBhvr>
                                    </p:animEffect>
                                  </p:childTnLst>
                                </p:cTn>
                              </p:par>
                              <p:par>
                                <p:cTn id="92" presetID="21" presetClass="entr" presetSubtype="1" fill="hold" nodeType="withEffect">
                                  <p:stCondLst>
                                    <p:cond delay="0"/>
                                  </p:stCondLst>
                                  <p:childTnLst>
                                    <p:set>
                                      <p:cBhvr>
                                        <p:cTn id="93" dur="1" fill="hold">
                                          <p:stCondLst>
                                            <p:cond delay="0"/>
                                          </p:stCondLst>
                                        </p:cTn>
                                        <p:tgtEl>
                                          <p:spTgt spid="83"/>
                                        </p:tgtEl>
                                        <p:attrNameLst>
                                          <p:attrName>style.visibility</p:attrName>
                                        </p:attrNameLst>
                                      </p:cBhvr>
                                      <p:to>
                                        <p:strVal val="visible"/>
                                      </p:to>
                                    </p:set>
                                    <p:animEffect transition="in" filter="wheel(1)">
                                      <p:cBhvr>
                                        <p:cTn id="94" dur="2000"/>
                                        <p:tgtEl>
                                          <p:spTgt spid="83"/>
                                        </p:tgtEl>
                                      </p:cBhvr>
                                    </p:animEffect>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grpId="0" nodeType="clickEffect">
                                  <p:stCondLst>
                                    <p:cond delay="0"/>
                                  </p:stCondLst>
                                  <p:childTnLst>
                                    <p:set>
                                      <p:cBhvr>
                                        <p:cTn id="98" dur="1" fill="hold">
                                          <p:stCondLst>
                                            <p:cond delay="0"/>
                                          </p:stCondLst>
                                        </p:cTn>
                                        <p:tgtEl>
                                          <p:spTgt spid="65"/>
                                        </p:tgtEl>
                                        <p:attrNameLst>
                                          <p:attrName>style.visibility</p:attrName>
                                        </p:attrNameLst>
                                      </p:cBhvr>
                                      <p:to>
                                        <p:strVal val="visible"/>
                                      </p:to>
                                    </p:set>
                                    <p:animEffect transition="in" filter="circle(in)">
                                      <p:cBhvr>
                                        <p:cTn id="99" dur="2000"/>
                                        <p:tgtEl>
                                          <p:spTgt spid="65"/>
                                        </p:tgtEl>
                                      </p:cBhvr>
                                    </p:animEffect>
                                  </p:childTnLst>
                                </p:cTn>
                              </p:par>
                              <p:par>
                                <p:cTn id="100" presetID="6" presetClass="entr" presetSubtype="16" fill="hold" grpId="0" nodeType="withEffect">
                                  <p:stCondLst>
                                    <p:cond delay="0"/>
                                  </p:stCondLst>
                                  <p:childTnLst>
                                    <p:set>
                                      <p:cBhvr>
                                        <p:cTn id="101" dur="1" fill="hold">
                                          <p:stCondLst>
                                            <p:cond delay="0"/>
                                          </p:stCondLst>
                                        </p:cTn>
                                        <p:tgtEl>
                                          <p:spTgt spid="43"/>
                                        </p:tgtEl>
                                        <p:attrNameLst>
                                          <p:attrName>style.visibility</p:attrName>
                                        </p:attrNameLst>
                                      </p:cBhvr>
                                      <p:to>
                                        <p:strVal val="visible"/>
                                      </p:to>
                                    </p:set>
                                    <p:animEffect transition="in" filter="circle(in)">
                                      <p:cBhvr>
                                        <p:cTn id="102"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Graphic spid="47" grpId="0">
        <p:bldAsOne/>
      </p:bldGraphic>
      <p:bldP spid="49" grpId="0" animBg="1"/>
      <p:bldP spid="50" grpId="0"/>
      <p:bldP spid="51" grpId="0"/>
      <p:bldP spid="54" grpId="0" animBg="1"/>
      <p:bldP spid="66" grpId="0"/>
      <p:bldP spid="69" grpId="0"/>
      <p:bldP spid="9" grpId="0"/>
      <p:bldP spid="13" grpId="0"/>
      <p:bldP spid="14" grpId="0"/>
      <p:bldP spid="15" grpId="0"/>
      <p:bldP spid="33" grpId="0" animBg="1"/>
      <p:bldP spid="34" grpId="0" animBg="1"/>
      <p:bldP spid="35" grpId="0" animBg="1"/>
      <p:bldP spid="43" grpId="0" animBg="1"/>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6553200" y="202733"/>
            <a:ext cx="6341562"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US" sz="3600" b="1" kern="0">
                <a:solidFill>
                  <a:srgbClr val="C00000"/>
                </a:solidFill>
                <a:latin typeface="Segoe UI" panose="020B0502040204020203" pitchFamily="34" charset="0"/>
                <a:ea typeface="Times New Roman" panose="02020603050405020304" pitchFamily="18" charset="0"/>
                <a:cs typeface="Segoe UI" panose="020B0502040204020203" pitchFamily="34" charset="0"/>
              </a:rPr>
              <a:t>II. </a:t>
            </a:r>
            <a:r>
              <a:rPr lang="en-US" sz="3600" b="1">
                <a:solidFill>
                  <a:srgbClr val="C00000"/>
                </a:solidFill>
                <a:latin typeface="Segoe UI" panose="020B0502040204020203" pitchFamily="34" charset="0"/>
                <a:cs typeface="Segoe UI" panose="020B0502040204020203" pitchFamily="34" charset="0"/>
              </a:rPr>
              <a:t>VỀ ĐẠI BIỂU DỰ ĐẠI HỘI</a:t>
            </a:r>
            <a:endParaRPr lang="en-US" sz="4000" kern="100">
              <a:solidFill>
                <a:srgbClr val="C00000"/>
              </a:solidFill>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6759988" y="1189385"/>
            <a:ext cx="600866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67" name="그룹 73">
            <a:extLst>
              <a:ext uri="{FF2B5EF4-FFF2-40B4-BE49-F238E27FC236}">
                <a16:creationId xmlns:a16="http://schemas.microsoft.com/office/drawing/2014/main" id="{7E12F0F2-C303-4706-BF52-772C037627AF}"/>
              </a:ext>
            </a:extLst>
          </p:cNvPr>
          <p:cNvGrpSpPr/>
          <p:nvPr/>
        </p:nvGrpSpPr>
        <p:grpSpPr>
          <a:xfrm>
            <a:off x="698397" y="2015983"/>
            <a:ext cx="5012786" cy="700412"/>
            <a:chOff x="5069398" y="4469582"/>
            <a:chExt cx="205662" cy="867022"/>
          </a:xfrm>
          <a:solidFill>
            <a:schemeClr val="bg1"/>
          </a:solidFill>
        </p:grpSpPr>
        <p:sp>
          <p:nvSpPr>
            <p:cNvPr id="70" name="Rectangle 16">
              <a:extLst>
                <a:ext uri="{FF2B5EF4-FFF2-40B4-BE49-F238E27FC236}">
                  <a16:creationId xmlns:a16="http://schemas.microsoft.com/office/drawing/2014/main" id="{6B90CD46-407D-4C43-A236-2E5CCCC0ECB5}"/>
                </a:ext>
              </a:extLst>
            </p:cNvPr>
            <p:cNvSpPr/>
            <p:nvPr/>
          </p:nvSpPr>
          <p:spPr>
            <a:xfrm>
              <a:off x="5069398" y="4469582"/>
              <a:ext cx="205662" cy="867022"/>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71" name="직사각형 113">
              <a:extLst>
                <a:ext uri="{FF2B5EF4-FFF2-40B4-BE49-F238E27FC236}">
                  <a16:creationId xmlns:a16="http://schemas.microsoft.com/office/drawing/2014/main" id="{4CE46271-320F-4A29-A8A1-1F3C59321445}"/>
                </a:ext>
              </a:extLst>
            </p:cNvPr>
            <p:cNvSpPr>
              <a:spLocks noChangeArrowheads="1"/>
            </p:cNvSpPr>
            <p:nvPr/>
          </p:nvSpPr>
          <p:spPr bwMode="auto">
            <a:xfrm>
              <a:off x="5074944" y="4581561"/>
              <a:ext cx="195854" cy="64768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en-US" sz="2800" b="1" kern="100"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2. ĐẠI BIỂU KHÁCH MỜI</a:t>
              </a:r>
              <a:endParaRPr lang="en-US" sz="28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98" name="Round Diagonal Corner Rectangle 2">
            <a:extLst>
              <a:ext uri="{FF2B5EF4-FFF2-40B4-BE49-F238E27FC236}">
                <a16:creationId xmlns:a16="http://schemas.microsoft.com/office/drawing/2014/main" id="{E915A40B-5C95-4158-A650-775C81833265}"/>
              </a:ext>
            </a:extLst>
          </p:cNvPr>
          <p:cNvSpPr/>
          <p:nvPr/>
        </p:nvSpPr>
        <p:spPr>
          <a:xfrm>
            <a:off x="4885583" y="3775170"/>
            <a:ext cx="2967832" cy="1887873"/>
          </a:xfrm>
          <a:prstGeom prst="round2DiagRect">
            <a:avLst/>
          </a:prstGeom>
          <a:solidFill>
            <a:srgbClr val="C00000"/>
          </a:solidFill>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89"/>
            <a:r>
              <a:rPr lang="en-US" sz="5400" b="1" kern="100" dirty="0">
                <a:solidFill>
                  <a:srgbClr val="FFFF00"/>
                </a:solidFill>
                <a:effectLst/>
                <a:latin typeface="Segoe UI" panose="020B0502040204020203" pitchFamily="34" charset="0"/>
                <a:ea typeface="Calibri" panose="020F0502020204030204" pitchFamily="34" charset="0"/>
                <a:cs typeface="Segoe UI" panose="020B0502040204020203" pitchFamily="34" charset="0"/>
              </a:rPr>
              <a:t>205</a:t>
            </a:r>
            <a:br>
              <a:rPr lang="en-US" sz="3200" b="1" i="1" kern="100" dirty="0">
                <a:effectLst/>
                <a:latin typeface="Times New Roman" panose="02020603050405020304" pitchFamily="18" charset="0"/>
                <a:ea typeface="Calibri" panose="020F0502020204030204" pitchFamily="34" charset="0"/>
              </a:rPr>
            </a:br>
            <a:r>
              <a:rPr lang="en-US" sz="2200" b="1" i="1" kern="100" dirty="0" err="1">
                <a:latin typeface="Times New Roman" panose="02020603050405020304" pitchFamily="18" charset="0"/>
                <a:ea typeface="Calibri" panose="020F0502020204030204" pitchFamily="34" charset="0"/>
              </a:rPr>
              <a:t>Đại</a:t>
            </a:r>
            <a:r>
              <a:rPr lang="en-US" sz="2200" b="1" i="1" kern="100" dirty="0">
                <a:latin typeface="Times New Roman" panose="02020603050405020304" pitchFamily="18" charset="0"/>
                <a:ea typeface="Calibri" panose="020F0502020204030204" pitchFamily="34" charset="0"/>
              </a:rPr>
              <a:t> </a:t>
            </a:r>
            <a:r>
              <a:rPr lang="en-US" sz="2200" b="1" i="1" kern="100" dirty="0" err="1">
                <a:latin typeface="Times New Roman" panose="02020603050405020304" pitchFamily="18" charset="0"/>
                <a:ea typeface="Calibri" panose="020F0502020204030204" pitchFamily="34" charset="0"/>
              </a:rPr>
              <a:t>biểu</a:t>
            </a:r>
            <a:endParaRPr lang="en-US" sz="2200" b="1" baseline="30000" dirty="0">
              <a:solidFill>
                <a:prstClr val="white"/>
              </a:solidFill>
              <a:latin typeface="Segoe UI" panose="020B0502040204020203" pitchFamily="34" charset="0"/>
              <a:cs typeface="Segoe UI" panose="020B0502040204020203" pitchFamily="34" charset="0"/>
            </a:endParaRPr>
          </a:p>
        </p:txBody>
      </p:sp>
      <p:sp>
        <p:nvSpPr>
          <p:cNvPr id="99" name="TextBox 98">
            <a:extLst>
              <a:ext uri="{FF2B5EF4-FFF2-40B4-BE49-F238E27FC236}">
                <a16:creationId xmlns:a16="http://schemas.microsoft.com/office/drawing/2014/main" id="{6BC0D0CC-7C54-4AE1-B9A3-2810A7B6331A}"/>
              </a:ext>
            </a:extLst>
          </p:cNvPr>
          <p:cNvSpPr txBox="1"/>
          <p:nvPr/>
        </p:nvSpPr>
        <p:spPr>
          <a:xfrm>
            <a:off x="517040" y="4419102"/>
            <a:ext cx="4254603" cy="461665"/>
          </a:xfrm>
          <a:prstGeom prst="rect">
            <a:avLst/>
          </a:prstGeom>
          <a:noFill/>
        </p:spPr>
        <p:txBody>
          <a:bodyPr wrap="square">
            <a:spAutoFit/>
          </a:bodyPr>
          <a:lstStyle/>
          <a:p>
            <a:r>
              <a:rPr lang="en-US" sz="2400" b="1" kern="100" dirty="0">
                <a:solidFill>
                  <a:srgbClr val="C00000"/>
                </a:solidFill>
                <a:effectLst/>
                <a:latin typeface="Segoe UI" panose="020B0502040204020203" pitchFamily="34" charset="0"/>
                <a:ea typeface="Calibri" panose="020F0502020204030204" pitchFamily="34" charset="0"/>
                <a:cs typeface="Segoe UI" panose="020B0502040204020203" pitchFamily="34" charset="0"/>
              </a:rPr>
              <a:t>KHÁCH</a:t>
            </a:r>
            <a:r>
              <a:rPr lang="en-US" sz="2400" b="1" kern="100" dirty="0">
                <a:solidFill>
                  <a:srgbClr val="C00000"/>
                </a:solidFill>
                <a:latin typeface="Segoe UI" panose="020B0502040204020203" pitchFamily="34" charset="0"/>
                <a:ea typeface="Calibri" panose="020F0502020204030204" pitchFamily="34" charset="0"/>
                <a:cs typeface="Segoe UI" panose="020B0502040204020203" pitchFamily="34" charset="0"/>
              </a:rPr>
              <a:t> MỜI TRONG NƯỚC</a:t>
            </a:r>
            <a:endParaRPr lang="en-US" sz="2400" dirty="0">
              <a:solidFill>
                <a:srgbClr val="C00000"/>
              </a:solidFill>
              <a:latin typeface="Segoe UI" panose="020B0502040204020203" pitchFamily="34" charset="0"/>
              <a:cs typeface="Segoe UI" panose="020B0502040204020203" pitchFamily="34" charset="0"/>
            </a:endParaRPr>
          </a:p>
        </p:txBody>
      </p:sp>
      <p:cxnSp>
        <p:nvCxnSpPr>
          <p:cNvPr id="100" name="직선 연결선 2">
            <a:extLst>
              <a:ext uri="{FF2B5EF4-FFF2-40B4-BE49-F238E27FC236}">
                <a16:creationId xmlns:a16="http://schemas.microsoft.com/office/drawing/2014/main" id="{15156846-5775-44D2-8124-476B4EE0E35A}"/>
              </a:ext>
            </a:extLst>
          </p:cNvPr>
          <p:cNvCxnSpPr>
            <a:cxnSpLocks/>
          </p:cNvCxnSpPr>
          <p:nvPr/>
        </p:nvCxnSpPr>
        <p:spPr>
          <a:xfrm>
            <a:off x="7971011" y="4789292"/>
            <a:ext cx="1530247" cy="0"/>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sp>
        <p:nvSpPr>
          <p:cNvPr id="101" name="Left Brace 100">
            <a:extLst>
              <a:ext uri="{FF2B5EF4-FFF2-40B4-BE49-F238E27FC236}">
                <a16:creationId xmlns:a16="http://schemas.microsoft.com/office/drawing/2014/main" id="{C038BF91-35F4-4A67-A6D0-ACE796226318}"/>
              </a:ext>
            </a:extLst>
          </p:cNvPr>
          <p:cNvSpPr/>
          <p:nvPr/>
        </p:nvSpPr>
        <p:spPr>
          <a:xfrm>
            <a:off x="9501258" y="2711193"/>
            <a:ext cx="724493" cy="4121642"/>
          </a:xfrm>
          <a:prstGeom prst="leftBrace">
            <a:avLst>
              <a:gd name="adj1" fmla="val 42913"/>
              <a:gd name="adj2" fmla="val 50000"/>
            </a:avLst>
          </a:prstGeom>
          <a:ln w="38100">
            <a:solidFill>
              <a:schemeClr val="accent5">
                <a:lumMod val="50000"/>
              </a:schemeClr>
            </a:solidFill>
            <a:prstDash val="soli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VN" sz="600">
              <a:solidFill>
                <a:srgbClr val="C00000"/>
              </a:solidFill>
            </a:endParaRPr>
          </a:p>
        </p:txBody>
      </p:sp>
      <p:grpSp>
        <p:nvGrpSpPr>
          <p:cNvPr id="102" name="그룹 73">
            <a:extLst>
              <a:ext uri="{FF2B5EF4-FFF2-40B4-BE49-F238E27FC236}">
                <a16:creationId xmlns:a16="http://schemas.microsoft.com/office/drawing/2014/main" id="{EDDC50CD-5F61-486E-9D84-E0BC4037B506}"/>
              </a:ext>
            </a:extLst>
          </p:cNvPr>
          <p:cNvGrpSpPr/>
          <p:nvPr/>
        </p:nvGrpSpPr>
        <p:grpSpPr>
          <a:xfrm>
            <a:off x="10181924" y="2157883"/>
            <a:ext cx="3147630" cy="1056007"/>
            <a:chOff x="5108723" y="3992480"/>
            <a:chExt cx="2059258" cy="915113"/>
          </a:xfrm>
          <a:solidFill>
            <a:schemeClr val="accent5">
              <a:lumMod val="50000"/>
            </a:schemeClr>
          </a:solidFill>
        </p:grpSpPr>
        <p:sp>
          <p:nvSpPr>
            <p:cNvPr id="103" name="Rectangle 16">
              <a:extLst>
                <a:ext uri="{FF2B5EF4-FFF2-40B4-BE49-F238E27FC236}">
                  <a16:creationId xmlns:a16="http://schemas.microsoft.com/office/drawing/2014/main" id="{CD1E68D6-D693-4029-AD63-31D2F5525059}"/>
                </a:ext>
              </a:extLst>
            </p:cNvPr>
            <p:cNvSpPr/>
            <p:nvPr/>
          </p:nvSpPr>
          <p:spPr>
            <a:xfrm>
              <a:off x="5108723" y="3992480"/>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04" name="Rectangle 17">
              <a:extLst>
                <a:ext uri="{FF2B5EF4-FFF2-40B4-BE49-F238E27FC236}">
                  <a16:creationId xmlns:a16="http://schemas.microsoft.com/office/drawing/2014/main" id="{3173D3BE-2F21-47FB-8868-3DFDCC709841}"/>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05" name="직사각형 113">
              <a:extLst>
                <a:ext uri="{FF2B5EF4-FFF2-40B4-BE49-F238E27FC236}">
                  <a16:creationId xmlns:a16="http://schemas.microsoft.com/office/drawing/2014/main" id="{3340FE44-9769-441D-9FEB-7C0DB5EC4882}"/>
                </a:ext>
              </a:extLst>
            </p:cNvPr>
            <p:cNvSpPr>
              <a:spLocks noChangeArrowheads="1"/>
            </p:cNvSpPr>
            <p:nvPr/>
          </p:nvSpPr>
          <p:spPr bwMode="auto">
            <a:xfrm>
              <a:off x="5153961" y="4028835"/>
              <a:ext cx="1987662" cy="733383"/>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3200" b="1" dirty="0">
                  <a:solidFill>
                    <a:schemeClr val="bg1"/>
                  </a:solidFill>
                  <a:latin typeface="Segoe UI" panose="020B0502040204020203" pitchFamily="34" charset="0"/>
                  <a:cs typeface="Segoe UI" panose="020B0502040204020203" pitchFamily="34" charset="0"/>
                </a:rPr>
                <a:t>128</a:t>
              </a:r>
              <a:r>
                <a:rPr lang="en-US" sz="2400" b="1" dirty="0">
                  <a:solidFill>
                    <a:schemeClr val="bg1"/>
                  </a:solidFill>
                  <a:latin typeface="Segoe UI" panose="020B0502040204020203" pitchFamily="34" charset="0"/>
                  <a:cs typeface="Segoe UI" panose="020B0502040204020203" pitchFamily="34" charset="0"/>
                </a:rPr>
                <a:t> </a:t>
              </a:r>
              <a:br>
                <a:rPr lang="en-US" sz="2400" b="1" dirty="0">
                  <a:solidFill>
                    <a:schemeClr val="bg1"/>
                  </a:solidFill>
                  <a:latin typeface="Segoe UI" panose="020B0502040204020203" pitchFamily="34" charset="0"/>
                  <a:cs typeface="Segoe UI" panose="020B0502040204020203" pitchFamily="34" charset="0"/>
                </a:rPr>
              </a:br>
              <a:r>
                <a:rPr lang="en-US" sz="2200" b="1" i="1" dirty="0" err="1">
                  <a:solidFill>
                    <a:schemeClr val="bg1"/>
                  </a:solidFill>
                  <a:latin typeface="Segoe UI" panose="020B0502040204020203" pitchFamily="34" charset="0"/>
                  <a:cs typeface="Segoe UI" panose="020B0502040204020203" pitchFamily="34" charset="0"/>
                </a:rPr>
                <a:t>Đại</a:t>
              </a:r>
              <a:r>
                <a:rPr lang="en-US" sz="2200" b="1" i="1" dirty="0">
                  <a:solidFill>
                    <a:schemeClr val="bg1"/>
                  </a:solidFill>
                  <a:latin typeface="Segoe UI" panose="020B0502040204020203" pitchFamily="34" charset="0"/>
                  <a:cs typeface="Segoe UI" panose="020B0502040204020203" pitchFamily="34" charset="0"/>
                </a:rPr>
                <a:t> </a:t>
              </a:r>
              <a:r>
                <a:rPr lang="en-US" sz="2200" b="1" i="1" dirty="0" err="1">
                  <a:solidFill>
                    <a:schemeClr val="bg1"/>
                  </a:solidFill>
                  <a:latin typeface="Segoe UI" panose="020B0502040204020203" pitchFamily="34" charset="0"/>
                  <a:cs typeface="Segoe UI" panose="020B0502040204020203" pitchFamily="34" charset="0"/>
                </a:rPr>
                <a:t>biểu</a:t>
              </a:r>
              <a:endParaRPr lang="en-US" sz="2200" b="1" i="1" dirty="0">
                <a:solidFill>
                  <a:srgbClr val="FFFF00"/>
                </a:solidFill>
                <a:latin typeface="Segoe UI" panose="020B0502040204020203" pitchFamily="34" charset="0"/>
                <a:cs typeface="Segoe UI" panose="020B0502040204020203" pitchFamily="34" charset="0"/>
              </a:endParaRPr>
            </a:p>
          </p:txBody>
        </p:sp>
      </p:grpSp>
      <p:grpSp>
        <p:nvGrpSpPr>
          <p:cNvPr id="121" name="그룹 73">
            <a:extLst>
              <a:ext uri="{FF2B5EF4-FFF2-40B4-BE49-F238E27FC236}">
                <a16:creationId xmlns:a16="http://schemas.microsoft.com/office/drawing/2014/main" id="{4CBF8887-44CC-4C51-9392-D8DDC64136E1}"/>
              </a:ext>
            </a:extLst>
          </p:cNvPr>
          <p:cNvGrpSpPr/>
          <p:nvPr/>
        </p:nvGrpSpPr>
        <p:grpSpPr>
          <a:xfrm>
            <a:off x="10203838" y="3545311"/>
            <a:ext cx="3147630" cy="1056007"/>
            <a:chOff x="5108723" y="3992481"/>
            <a:chExt cx="2059258" cy="915113"/>
          </a:xfrm>
          <a:solidFill>
            <a:schemeClr val="accent5">
              <a:lumMod val="50000"/>
            </a:schemeClr>
          </a:solidFill>
        </p:grpSpPr>
        <p:sp>
          <p:nvSpPr>
            <p:cNvPr id="122" name="Rectangle 16">
              <a:extLst>
                <a:ext uri="{FF2B5EF4-FFF2-40B4-BE49-F238E27FC236}">
                  <a16:creationId xmlns:a16="http://schemas.microsoft.com/office/drawing/2014/main" id="{70B68309-52D3-4B40-9AA5-D8AD049660B9}"/>
                </a:ext>
              </a:extLst>
            </p:cNvPr>
            <p:cNvSpPr/>
            <p:nvPr/>
          </p:nvSpPr>
          <p:spPr>
            <a:xfrm>
              <a:off x="5108723" y="3992481"/>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23" name="Rectangle 17">
              <a:extLst>
                <a:ext uri="{FF2B5EF4-FFF2-40B4-BE49-F238E27FC236}">
                  <a16:creationId xmlns:a16="http://schemas.microsoft.com/office/drawing/2014/main" id="{722BE1C8-D8E6-45DB-9229-E9D1C4EC4A29}"/>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24" name="직사각형 113">
              <a:extLst>
                <a:ext uri="{FF2B5EF4-FFF2-40B4-BE49-F238E27FC236}">
                  <a16:creationId xmlns:a16="http://schemas.microsoft.com/office/drawing/2014/main" id="{71516112-B71E-45C5-8DDB-329E0643490A}"/>
                </a:ext>
              </a:extLst>
            </p:cNvPr>
            <p:cNvSpPr>
              <a:spLocks noChangeArrowheads="1"/>
            </p:cNvSpPr>
            <p:nvPr/>
          </p:nvSpPr>
          <p:spPr bwMode="auto">
            <a:xfrm>
              <a:off x="5153961" y="4028835"/>
              <a:ext cx="1987662" cy="800138"/>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3200" b="1" dirty="0">
                  <a:solidFill>
                    <a:schemeClr val="bg1"/>
                  </a:solidFill>
                  <a:latin typeface="Segoe UI" panose="020B0502040204020203" pitchFamily="34" charset="0"/>
                  <a:cs typeface="Segoe UI" panose="020B0502040204020203" pitchFamily="34" charset="0"/>
                </a:rPr>
                <a:t>16</a:t>
              </a:r>
              <a:r>
                <a:rPr lang="en-US" sz="2400" b="1" dirty="0">
                  <a:solidFill>
                    <a:schemeClr val="bg1"/>
                  </a:solidFill>
                  <a:latin typeface="Segoe UI" panose="020B0502040204020203" pitchFamily="34" charset="0"/>
                  <a:cs typeface="Segoe UI" panose="020B0502040204020203" pitchFamily="34" charset="0"/>
                </a:rPr>
                <a:t> </a:t>
              </a:r>
              <a:br>
                <a:rPr lang="en-US" sz="2400" b="1" dirty="0">
                  <a:solidFill>
                    <a:schemeClr val="bg1"/>
                  </a:solidFill>
                  <a:latin typeface="Segoe UI" panose="020B0502040204020203" pitchFamily="34" charset="0"/>
                  <a:cs typeface="Segoe UI" panose="020B0502040204020203" pitchFamily="34" charset="0"/>
                </a:rPr>
              </a:br>
              <a:r>
                <a:rPr lang="en-US" sz="2200" b="1" i="1" dirty="0" err="1">
                  <a:solidFill>
                    <a:schemeClr val="bg1"/>
                  </a:solidFill>
                  <a:latin typeface="Segoe UI" panose="020B0502040204020203" pitchFamily="34" charset="0"/>
                  <a:cs typeface="Segoe UI" panose="020B0502040204020203" pitchFamily="34" charset="0"/>
                </a:rPr>
                <a:t>Đại</a:t>
              </a:r>
              <a:r>
                <a:rPr lang="en-US" sz="2200" b="1" i="1" dirty="0">
                  <a:solidFill>
                    <a:schemeClr val="bg1"/>
                  </a:solidFill>
                  <a:latin typeface="Segoe UI" panose="020B0502040204020203" pitchFamily="34" charset="0"/>
                  <a:cs typeface="Segoe UI" panose="020B0502040204020203" pitchFamily="34" charset="0"/>
                </a:rPr>
                <a:t> </a:t>
              </a:r>
              <a:r>
                <a:rPr lang="en-US" sz="2200" b="1" i="1" dirty="0" err="1">
                  <a:solidFill>
                    <a:schemeClr val="bg1"/>
                  </a:solidFill>
                  <a:latin typeface="Segoe UI" panose="020B0502040204020203" pitchFamily="34" charset="0"/>
                  <a:cs typeface="Segoe UI" panose="020B0502040204020203" pitchFamily="34" charset="0"/>
                </a:rPr>
                <a:t>biểu</a:t>
              </a:r>
              <a:endParaRPr lang="en-US" sz="2200" b="1" i="1" dirty="0">
                <a:solidFill>
                  <a:srgbClr val="FFFF00"/>
                </a:solidFill>
                <a:latin typeface="Segoe UI" panose="020B0502040204020203" pitchFamily="34" charset="0"/>
                <a:cs typeface="Segoe UI" panose="020B0502040204020203" pitchFamily="34" charset="0"/>
              </a:endParaRPr>
            </a:p>
          </p:txBody>
        </p:sp>
      </p:grpSp>
      <p:grpSp>
        <p:nvGrpSpPr>
          <p:cNvPr id="125" name="그룹 73">
            <a:extLst>
              <a:ext uri="{FF2B5EF4-FFF2-40B4-BE49-F238E27FC236}">
                <a16:creationId xmlns:a16="http://schemas.microsoft.com/office/drawing/2014/main" id="{2692FB98-68CF-4A80-9E3E-4A94B4601481}"/>
              </a:ext>
            </a:extLst>
          </p:cNvPr>
          <p:cNvGrpSpPr/>
          <p:nvPr/>
        </p:nvGrpSpPr>
        <p:grpSpPr>
          <a:xfrm>
            <a:off x="10181923" y="4898957"/>
            <a:ext cx="3147630" cy="1056007"/>
            <a:chOff x="5108723" y="3992480"/>
            <a:chExt cx="2059258" cy="915113"/>
          </a:xfrm>
          <a:solidFill>
            <a:schemeClr val="accent5">
              <a:lumMod val="50000"/>
            </a:schemeClr>
          </a:solidFill>
        </p:grpSpPr>
        <p:sp>
          <p:nvSpPr>
            <p:cNvPr id="126" name="Rectangle 16">
              <a:extLst>
                <a:ext uri="{FF2B5EF4-FFF2-40B4-BE49-F238E27FC236}">
                  <a16:creationId xmlns:a16="http://schemas.microsoft.com/office/drawing/2014/main" id="{AB055E9E-63EE-47C4-8603-38576449E331}"/>
                </a:ext>
              </a:extLst>
            </p:cNvPr>
            <p:cNvSpPr/>
            <p:nvPr/>
          </p:nvSpPr>
          <p:spPr>
            <a:xfrm>
              <a:off x="5108723" y="3992480"/>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27" name="Rectangle 17">
              <a:extLst>
                <a:ext uri="{FF2B5EF4-FFF2-40B4-BE49-F238E27FC236}">
                  <a16:creationId xmlns:a16="http://schemas.microsoft.com/office/drawing/2014/main" id="{78C29388-8077-4100-A00C-4F0D2F7665BA}"/>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28" name="직사각형 113">
              <a:extLst>
                <a:ext uri="{FF2B5EF4-FFF2-40B4-BE49-F238E27FC236}">
                  <a16:creationId xmlns:a16="http://schemas.microsoft.com/office/drawing/2014/main" id="{44D8C2C2-30D7-4FDB-8020-6DAA5373763F}"/>
                </a:ext>
              </a:extLst>
            </p:cNvPr>
            <p:cNvSpPr>
              <a:spLocks noChangeArrowheads="1"/>
            </p:cNvSpPr>
            <p:nvPr/>
          </p:nvSpPr>
          <p:spPr bwMode="auto">
            <a:xfrm>
              <a:off x="5153961" y="4028835"/>
              <a:ext cx="1987662" cy="800138"/>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3200" b="1" dirty="0">
                  <a:solidFill>
                    <a:schemeClr val="bg1"/>
                  </a:solidFill>
                  <a:latin typeface="Segoe UI" panose="020B0502040204020203" pitchFamily="34" charset="0"/>
                  <a:cs typeface="Segoe UI" panose="020B0502040204020203" pitchFamily="34" charset="0"/>
                </a:rPr>
                <a:t>41</a:t>
              </a:r>
              <a:r>
                <a:rPr lang="en-US" sz="2400" b="1" dirty="0">
                  <a:solidFill>
                    <a:schemeClr val="bg1"/>
                  </a:solidFill>
                  <a:latin typeface="Segoe UI" panose="020B0502040204020203" pitchFamily="34" charset="0"/>
                  <a:cs typeface="Segoe UI" panose="020B0502040204020203" pitchFamily="34" charset="0"/>
                </a:rPr>
                <a:t> </a:t>
              </a:r>
              <a:br>
                <a:rPr lang="en-US" sz="2400" b="1" dirty="0">
                  <a:solidFill>
                    <a:schemeClr val="bg1"/>
                  </a:solidFill>
                  <a:latin typeface="Segoe UI" panose="020B0502040204020203" pitchFamily="34" charset="0"/>
                  <a:cs typeface="Segoe UI" panose="020B0502040204020203" pitchFamily="34" charset="0"/>
                </a:rPr>
              </a:br>
              <a:r>
                <a:rPr lang="en-US" sz="2200" b="1" i="1" dirty="0" err="1">
                  <a:solidFill>
                    <a:schemeClr val="bg1"/>
                  </a:solidFill>
                  <a:latin typeface="Segoe UI" panose="020B0502040204020203" pitchFamily="34" charset="0"/>
                  <a:cs typeface="Segoe UI" panose="020B0502040204020203" pitchFamily="34" charset="0"/>
                </a:rPr>
                <a:t>Đại</a:t>
              </a:r>
              <a:r>
                <a:rPr lang="en-US" sz="2200" b="1" i="1" dirty="0">
                  <a:solidFill>
                    <a:schemeClr val="bg1"/>
                  </a:solidFill>
                  <a:latin typeface="Segoe UI" panose="020B0502040204020203" pitchFamily="34" charset="0"/>
                  <a:cs typeface="Segoe UI" panose="020B0502040204020203" pitchFamily="34" charset="0"/>
                </a:rPr>
                <a:t> </a:t>
              </a:r>
              <a:r>
                <a:rPr lang="en-US" sz="2200" b="1" i="1" dirty="0" err="1">
                  <a:solidFill>
                    <a:schemeClr val="bg1"/>
                  </a:solidFill>
                  <a:latin typeface="Segoe UI" panose="020B0502040204020203" pitchFamily="34" charset="0"/>
                  <a:cs typeface="Segoe UI" panose="020B0502040204020203" pitchFamily="34" charset="0"/>
                </a:rPr>
                <a:t>biểu</a:t>
              </a:r>
              <a:endParaRPr lang="en-US" sz="2200" b="1" i="1" dirty="0">
                <a:solidFill>
                  <a:srgbClr val="FFFF00"/>
                </a:solidFill>
                <a:latin typeface="Segoe UI" panose="020B0502040204020203" pitchFamily="34" charset="0"/>
                <a:cs typeface="Segoe UI" panose="020B0502040204020203" pitchFamily="34" charset="0"/>
              </a:endParaRPr>
            </a:p>
          </p:txBody>
        </p:sp>
      </p:grpSp>
      <p:grpSp>
        <p:nvGrpSpPr>
          <p:cNvPr id="129" name="그룹 73">
            <a:extLst>
              <a:ext uri="{FF2B5EF4-FFF2-40B4-BE49-F238E27FC236}">
                <a16:creationId xmlns:a16="http://schemas.microsoft.com/office/drawing/2014/main" id="{458770E7-ECE6-46CA-A1A4-CCD1D2BBBC87}"/>
              </a:ext>
            </a:extLst>
          </p:cNvPr>
          <p:cNvGrpSpPr/>
          <p:nvPr/>
        </p:nvGrpSpPr>
        <p:grpSpPr>
          <a:xfrm>
            <a:off x="10163549" y="6257690"/>
            <a:ext cx="3147630" cy="1056007"/>
            <a:chOff x="5108723" y="3992480"/>
            <a:chExt cx="2059258" cy="915113"/>
          </a:xfrm>
          <a:solidFill>
            <a:schemeClr val="accent5">
              <a:lumMod val="50000"/>
            </a:schemeClr>
          </a:solidFill>
        </p:grpSpPr>
        <p:sp>
          <p:nvSpPr>
            <p:cNvPr id="130" name="Rectangle 16">
              <a:extLst>
                <a:ext uri="{FF2B5EF4-FFF2-40B4-BE49-F238E27FC236}">
                  <a16:creationId xmlns:a16="http://schemas.microsoft.com/office/drawing/2014/main" id="{800F6D06-2757-4425-882F-346A38AA2B3A}"/>
                </a:ext>
              </a:extLst>
            </p:cNvPr>
            <p:cNvSpPr/>
            <p:nvPr/>
          </p:nvSpPr>
          <p:spPr>
            <a:xfrm>
              <a:off x="5108723" y="3992480"/>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31" name="Rectangle 17">
              <a:extLst>
                <a:ext uri="{FF2B5EF4-FFF2-40B4-BE49-F238E27FC236}">
                  <a16:creationId xmlns:a16="http://schemas.microsoft.com/office/drawing/2014/main" id="{EEC92DB7-7FF9-4677-83AE-D65F32533789}"/>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32" name="직사각형 113">
              <a:extLst>
                <a:ext uri="{FF2B5EF4-FFF2-40B4-BE49-F238E27FC236}">
                  <a16:creationId xmlns:a16="http://schemas.microsoft.com/office/drawing/2014/main" id="{7A051BDB-931F-42C0-B50E-8F8A9B382289}"/>
                </a:ext>
              </a:extLst>
            </p:cNvPr>
            <p:cNvSpPr>
              <a:spLocks noChangeArrowheads="1"/>
            </p:cNvSpPr>
            <p:nvPr/>
          </p:nvSpPr>
          <p:spPr bwMode="auto">
            <a:xfrm>
              <a:off x="5153961" y="4028835"/>
              <a:ext cx="1987662" cy="800138"/>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3200" b="1" dirty="0">
                  <a:solidFill>
                    <a:schemeClr val="bg1"/>
                  </a:solidFill>
                  <a:latin typeface="Segoe UI" panose="020B0502040204020203" pitchFamily="34" charset="0"/>
                  <a:cs typeface="Segoe UI" panose="020B0502040204020203" pitchFamily="34" charset="0"/>
                </a:rPr>
                <a:t>20</a:t>
              </a:r>
              <a:r>
                <a:rPr lang="en-US" sz="2400" b="1" dirty="0">
                  <a:solidFill>
                    <a:schemeClr val="bg1"/>
                  </a:solidFill>
                  <a:latin typeface="Segoe UI" panose="020B0502040204020203" pitchFamily="34" charset="0"/>
                  <a:cs typeface="Segoe UI" panose="020B0502040204020203" pitchFamily="34" charset="0"/>
                </a:rPr>
                <a:t> </a:t>
              </a:r>
              <a:br>
                <a:rPr lang="en-US" sz="2400" b="1" dirty="0">
                  <a:solidFill>
                    <a:schemeClr val="bg1"/>
                  </a:solidFill>
                  <a:latin typeface="Segoe UI" panose="020B0502040204020203" pitchFamily="34" charset="0"/>
                  <a:cs typeface="Segoe UI" panose="020B0502040204020203" pitchFamily="34" charset="0"/>
                </a:rPr>
              </a:br>
              <a:r>
                <a:rPr lang="en-US" sz="2200" b="1" i="1" dirty="0" err="1">
                  <a:solidFill>
                    <a:schemeClr val="bg1"/>
                  </a:solidFill>
                  <a:latin typeface="Segoe UI" panose="020B0502040204020203" pitchFamily="34" charset="0"/>
                  <a:cs typeface="Segoe UI" panose="020B0502040204020203" pitchFamily="34" charset="0"/>
                </a:rPr>
                <a:t>Đại</a:t>
              </a:r>
              <a:r>
                <a:rPr lang="en-US" sz="2200" b="1" i="1" dirty="0">
                  <a:solidFill>
                    <a:schemeClr val="bg1"/>
                  </a:solidFill>
                  <a:latin typeface="Segoe UI" panose="020B0502040204020203" pitchFamily="34" charset="0"/>
                  <a:cs typeface="Segoe UI" panose="020B0502040204020203" pitchFamily="34" charset="0"/>
                </a:rPr>
                <a:t> </a:t>
              </a:r>
              <a:r>
                <a:rPr lang="en-US" sz="2200" b="1" i="1" dirty="0" err="1">
                  <a:solidFill>
                    <a:schemeClr val="bg1"/>
                  </a:solidFill>
                  <a:latin typeface="Segoe UI" panose="020B0502040204020203" pitchFamily="34" charset="0"/>
                  <a:cs typeface="Segoe UI" panose="020B0502040204020203" pitchFamily="34" charset="0"/>
                </a:rPr>
                <a:t>biểu</a:t>
              </a:r>
              <a:endParaRPr lang="en-US" sz="2200" b="1" i="1" dirty="0">
                <a:solidFill>
                  <a:srgbClr val="FFFF00"/>
                </a:solidFill>
                <a:latin typeface="Segoe UI" panose="020B0502040204020203" pitchFamily="34" charset="0"/>
                <a:cs typeface="Segoe UI" panose="020B0502040204020203" pitchFamily="34" charset="0"/>
              </a:endParaRPr>
            </a:p>
          </p:txBody>
        </p:sp>
      </p:grpSp>
      <p:grpSp>
        <p:nvGrpSpPr>
          <p:cNvPr id="134" name="그룹 73">
            <a:extLst>
              <a:ext uri="{FF2B5EF4-FFF2-40B4-BE49-F238E27FC236}">
                <a16:creationId xmlns:a16="http://schemas.microsoft.com/office/drawing/2014/main" id="{515C0069-D0D1-4274-BB1E-4A0C0107160F}"/>
              </a:ext>
            </a:extLst>
          </p:cNvPr>
          <p:cNvGrpSpPr/>
          <p:nvPr/>
        </p:nvGrpSpPr>
        <p:grpSpPr>
          <a:xfrm>
            <a:off x="1447800" y="7752348"/>
            <a:ext cx="15100537" cy="1947070"/>
            <a:chOff x="5098567" y="3976302"/>
            <a:chExt cx="2059258" cy="941573"/>
          </a:xfrm>
        </p:grpSpPr>
        <p:sp>
          <p:nvSpPr>
            <p:cNvPr id="135" name="Rectangle 16">
              <a:extLst>
                <a:ext uri="{FF2B5EF4-FFF2-40B4-BE49-F238E27FC236}">
                  <a16:creationId xmlns:a16="http://schemas.microsoft.com/office/drawing/2014/main" id="{E6C4C958-2753-4AAD-BB49-20F13ADE2612}"/>
                </a:ext>
              </a:extLst>
            </p:cNvPr>
            <p:cNvSpPr/>
            <p:nvPr/>
          </p:nvSpPr>
          <p:spPr>
            <a:xfrm>
              <a:off x="5098567" y="3976302"/>
              <a:ext cx="2059258" cy="941573"/>
            </a:xfrm>
            <a:prstGeom prst="roundRect">
              <a:avLst>
                <a:gd name="adj" fmla="val 10394"/>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36" name="Rectangle 17">
              <a:extLst>
                <a:ext uri="{FF2B5EF4-FFF2-40B4-BE49-F238E27FC236}">
                  <a16:creationId xmlns:a16="http://schemas.microsoft.com/office/drawing/2014/main" id="{7D1C73EB-087F-4704-BB3B-1C0AF6D9EEBC}"/>
                </a:ext>
              </a:extLst>
            </p:cNvPr>
            <p:cNvSpPr/>
            <p:nvPr/>
          </p:nvSpPr>
          <p:spPr>
            <a:xfrm rot="5400000">
              <a:off x="5704437" y="3437085"/>
              <a:ext cx="849217" cy="2032618"/>
            </a:xfrm>
            <a:prstGeom prst="round2SameRect">
              <a:avLst>
                <a:gd name="adj1" fmla="val 17849"/>
                <a:gd name="adj2" fmla="val 0"/>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Segoe UI" panose="020B0502040204020203" pitchFamily="34" charset="0"/>
                <a:cs typeface="Segoe UI" panose="020B0502040204020203" pitchFamily="34" charset="0"/>
              </a:endParaRPr>
            </a:p>
          </p:txBody>
        </p:sp>
        <p:sp>
          <p:nvSpPr>
            <p:cNvPr id="137" name="직사각형 113">
              <a:extLst>
                <a:ext uri="{FF2B5EF4-FFF2-40B4-BE49-F238E27FC236}">
                  <a16:creationId xmlns:a16="http://schemas.microsoft.com/office/drawing/2014/main" id="{2CC82314-5B86-46DC-A11A-2B3628A014B0}"/>
                </a:ext>
              </a:extLst>
            </p:cNvPr>
            <p:cNvSpPr>
              <a:spLocks noChangeArrowheads="1"/>
            </p:cNvSpPr>
            <p:nvPr/>
          </p:nvSpPr>
          <p:spPr bwMode="auto">
            <a:xfrm>
              <a:off x="5131404" y="4107689"/>
              <a:ext cx="2007041" cy="714413"/>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sz="2400" b="1" dirty="0">
                  <a:solidFill>
                    <a:srgbClr val="FFFF00"/>
                  </a:solidFill>
                  <a:latin typeface="Segoe UI" panose="020B0502040204020203" pitchFamily="34" charset="0"/>
                  <a:cs typeface="Segoe UI" panose="020B0502040204020203" pitchFamily="34" charset="0"/>
                </a:rPr>
                <a:t>KHÁCH MỜI QUỐC TẾ:</a:t>
              </a:r>
            </a:p>
            <a:p>
              <a:pPr marL="285750" indent="-285750" algn="just">
                <a:buFont typeface="Wingdings" panose="05000000000000000000" pitchFamily="2" charset="2"/>
                <a:buChar char="§"/>
              </a:pPr>
              <a:r>
                <a:rPr lang="vi-VN" sz="2200" b="1"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rPr>
                <a:t>111</a:t>
              </a:r>
              <a:r>
                <a:rPr lang="vi-VN" sz="2200" b="0"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rPr>
                <a:t> khách quốc tế, gồm các đại sứ, đại biện, trưởng đại diện tổ chức quốc tế tại Hà Nội. </a:t>
              </a:r>
              <a:endParaRPr lang="en-US" sz="2200" b="0"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endParaRPr>
            </a:p>
            <a:p>
              <a:pPr marL="285750" indent="-285750" algn="just">
                <a:buFont typeface="Wingdings" panose="05000000000000000000" pitchFamily="2" charset="2"/>
                <a:buChar char="§"/>
              </a:pPr>
              <a:r>
                <a:rPr lang="vi-VN" sz="2200" b="1"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rPr>
                <a:t>898</a:t>
              </a:r>
              <a:r>
                <a:rPr lang="vi-VN" sz="2200" b="0"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rPr>
                <a:t> thư, điện mừng của các chính đảng, tổ chức quốc tế và khu vực, cá nhân, tổ chức nhân dân và hội đoàn </a:t>
              </a:r>
              <a:br>
                <a:rPr lang="en-US" sz="2200" b="0"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rPr>
              </a:br>
              <a:r>
                <a:rPr lang="vi-VN" sz="2200" b="0" i="0" u="none" strike="noStrike" kern="100" spc="0" dirty="0">
                  <a:solidFill>
                    <a:schemeClr val="bg1">
                      <a:lumMod val="95000"/>
                    </a:schemeClr>
                  </a:solidFill>
                  <a:effectLst/>
                  <a:latin typeface="Segoe UI" panose="020B0502040204020203" pitchFamily="34" charset="0"/>
                  <a:ea typeface="Aptos"/>
                  <a:cs typeface="Segoe UI" panose="020B0502040204020203" pitchFamily="34" charset="0"/>
                </a:rPr>
                <a:t>người Việt Nam ở nước ngoài.</a:t>
              </a:r>
              <a:endParaRPr lang="en-US" sz="2200" dirty="0">
                <a:solidFill>
                  <a:schemeClr val="bg1">
                    <a:lumMod val="95000"/>
                  </a:schemeClr>
                </a:solidFill>
                <a:latin typeface="Segoe UI" panose="020B0502040204020203" pitchFamily="34" charset="0"/>
                <a:cs typeface="Segoe UI" panose="020B0502040204020203" pitchFamily="34" charset="0"/>
              </a:endParaRPr>
            </a:p>
          </p:txBody>
        </p:sp>
      </p:grpSp>
      <p:sp>
        <p:nvSpPr>
          <p:cNvPr id="138" name="TextBox 137">
            <a:extLst>
              <a:ext uri="{FF2B5EF4-FFF2-40B4-BE49-F238E27FC236}">
                <a16:creationId xmlns:a16="http://schemas.microsoft.com/office/drawing/2014/main" id="{1AC5925E-95D7-447A-B034-6E803E556030}"/>
              </a:ext>
            </a:extLst>
          </p:cNvPr>
          <p:cNvSpPr txBox="1"/>
          <p:nvPr/>
        </p:nvSpPr>
        <p:spPr>
          <a:xfrm>
            <a:off x="13367388" y="6457187"/>
            <a:ext cx="4548694" cy="751296"/>
          </a:xfrm>
          <a:prstGeom prst="rect">
            <a:avLst/>
          </a:prstGeom>
          <a:noFill/>
        </p:spPr>
        <p:txBody>
          <a:bodyPr wrap="square">
            <a:spAutoFit/>
          </a:bodyPr>
          <a:lstStyle/>
          <a:p>
            <a:pPr marR="0" algn="just">
              <a:lnSpc>
                <a:spcPts val="1700"/>
              </a:lnSpc>
              <a:spcBef>
                <a:spcPts val="0"/>
              </a:spcBef>
              <a:spcAft>
                <a:spcPts val="600"/>
              </a:spcAft>
            </a:pPr>
            <a:r>
              <a:rPr lang="vi-VN" sz="1600" b="0" i="0" u="none" strike="noStrike" spc="0" dirty="0">
                <a:solidFill>
                  <a:srgbClr val="000000"/>
                </a:solidFill>
                <a:effectLst/>
                <a:latin typeface="Segoe UI" panose="020B0502040204020203" pitchFamily="34" charset="0"/>
                <a:ea typeface="Aptos"/>
                <a:cs typeface="Segoe UI" panose="020B0502040204020203" pitchFamily="34" charset="0"/>
              </a:rPr>
              <a:t>Mẹ Việt Nam Anh hùng, nhân sĩ, trí thức, </a:t>
            </a:r>
            <a:br>
              <a:rPr lang="en-US" sz="1600" b="0" i="0" u="none" strike="noStrike" spc="0" dirty="0">
                <a:solidFill>
                  <a:srgbClr val="000000"/>
                </a:solidFill>
                <a:effectLst/>
                <a:latin typeface="Segoe UI" panose="020B0502040204020203" pitchFamily="34" charset="0"/>
                <a:ea typeface="Aptos"/>
                <a:cs typeface="Segoe UI" panose="020B0502040204020203" pitchFamily="34" charset="0"/>
              </a:rPr>
            </a:br>
            <a:r>
              <a:rPr lang="vi-VN" sz="1600" b="0" i="0" u="none" strike="noStrike" spc="0" dirty="0">
                <a:solidFill>
                  <a:srgbClr val="000000"/>
                </a:solidFill>
                <a:effectLst/>
                <a:latin typeface="Segoe UI" panose="020B0502040204020203" pitchFamily="34" charset="0"/>
                <a:ea typeface="Aptos"/>
                <a:cs typeface="Segoe UI" panose="020B0502040204020203" pitchFamily="34" charset="0"/>
              </a:rPr>
              <a:t>văn nghệ sĩ, chức sắc tôn giáo tiêu biểu; thanh niên tiêu biểu.</a:t>
            </a:r>
            <a:endParaRPr lang="en-US" sz="1600" dirty="0">
              <a:effectLst/>
              <a:latin typeface="Segoe UI" panose="020B0502040204020203" pitchFamily="34" charset="0"/>
              <a:ea typeface="Aptos"/>
              <a:cs typeface="Segoe UI" panose="020B0502040204020203" pitchFamily="34" charset="0"/>
            </a:endParaRPr>
          </a:p>
        </p:txBody>
      </p:sp>
      <p:sp>
        <p:nvSpPr>
          <p:cNvPr id="139" name="TextBox 138">
            <a:extLst>
              <a:ext uri="{FF2B5EF4-FFF2-40B4-BE49-F238E27FC236}">
                <a16:creationId xmlns:a16="http://schemas.microsoft.com/office/drawing/2014/main" id="{CF0B54C8-9545-46F3-88BF-C4E1D4B4204D}"/>
              </a:ext>
            </a:extLst>
          </p:cNvPr>
          <p:cNvSpPr txBox="1"/>
          <p:nvPr/>
        </p:nvSpPr>
        <p:spPr>
          <a:xfrm>
            <a:off x="13446449" y="2172584"/>
            <a:ext cx="4548695" cy="1077218"/>
          </a:xfrm>
          <a:prstGeom prst="rect">
            <a:avLst/>
          </a:prstGeom>
          <a:noFill/>
        </p:spPr>
        <p:txBody>
          <a:bodyPr wrap="square">
            <a:spAutoFit/>
          </a:bodyPr>
          <a:lstStyle/>
          <a:p>
            <a:pPr algn="just"/>
            <a:r>
              <a:rPr lang="en-US" sz="1600" kern="100" dirty="0">
                <a:solidFill>
                  <a:srgbClr val="000000"/>
                </a:solidFill>
                <a:latin typeface="Segoe UI" panose="020B0502040204020203" pitchFamily="34" charset="0"/>
                <a:ea typeface="Aptos"/>
                <a:cs typeface="Segoe UI" panose="020B0502040204020203" pitchFamily="34" charset="0"/>
              </a:rPr>
              <a:t>N</a:t>
            </a: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guyên lãnh đạo Đảng, Nhà nước, Uỷ </a:t>
            </a:r>
            <a:r>
              <a:rPr lang="vi-VN" sz="1600" b="0" i="0" u="none" strike="noStrike" kern="100" spc="0">
                <a:solidFill>
                  <a:srgbClr val="000000"/>
                </a:solidFill>
                <a:effectLst/>
                <a:latin typeface="Segoe UI" panose="020B0502040204020203" pitchFamily="34" charset="0"/>
                <a:ea typeface="Aptos"/>
                <a:cs typeface="Segoe UI" panose="020B0502040204020203" pitchFamily="34" charset="0"/>
              </a:rPr>
              <a:t>ban </a:t>
            </a:r>
            <a:br>
              <a:rPr lang="en-US" sz="1600" b="0" i="0" u="none" strike="noStrike" kern="100" spc="0">
                <a:solidFill>
                  <a:srgbClr val="000000"/>
                </a:solidFill>
                <a:effectLst/>
                <a:latin typeface="Segoe UI" panose="020B0502040204020203" pitchFamily="34" charset="0"/>
                <a:ea typeface="Aptos"/>
                <a:cs typeface="Segoe UI" panose="020B0502040204020203" pitchFamily="34" charset="0"/>
              </a:rPr>
            </a:br>
            <a:r>
              <a:rPr lang="vi-VN" sz="1600" b="0" i="0" u="none" strike="noStrike" kern="100" spc="0">
                <a:solidFill>
                  <a:srgbClr val="000000"/>
                </a:solidFill>
                <a:effectLst/>
                <a:latin typeface="Segoe UI" panose="020B0502040204020203" pitchFamily="34" charset="0"/>
                <a:ea typeface="Aptos"/>
                <a:cs typeface="Segoe UI" panose="020B0502040204020203" pitchFamily="34" charset="0"/>
              </a:rPr>
              <a:t>Mặt </a:t>
            </a: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trận Tổ quốc Việt Nam </a:t>
            </a:r>
            <a:r>
              <a:rPr lang="vi-VN" sz="1600" b="0" i="0" u="none" strike="noStrike" kern="100" spc="20" dirty="0">
                <a:solidFill>
                  <a:srgbClr val="000000"/>
                </a:solidFill>
                <a:effectLst/>
                <a:latin typeface="Segoe UI" panose="020B0502040204020203" pitchFamily="34" charset="0"/>
                <a:ea typeface="Aptos"/>
                <a:cs typeface="Segoe UI" panose="020B0502040204020203" pitchFamily="34" charset="0"/>
              </a:rPr>
              <a:t>và Uỷ viên </a:t>
            </a:r>
            <a:r>
              <a:rPr lang="vi-VN" sz="1600" b="0" i="0" u="none" strike="noStrike" kern="100" spc="20">
                <a:solidFill>
                  <a:srgbClr val="000000"/>
                </a:solidFill>
                <a:effectLst/>
                <a:latin typeface="Segoe UI" panose="020B0502040204020203" pitchFamily="34" charset="0"/>
                <a:ea typeface="Aptos"/>
                <a:cs typeface="Segoe UI" panose="020B0502040204020203" pitchFamily="34" charset="0"/>
              </a:rPr>
              <a:t>Ban </a:t>
            </a:r>
            <a:br>
              <a:rPr lang="en-US" sz="1600" b="0" i="0" u="none" strike="noStrike" kern="100" spc="20">
                <a:solidFill>
                  <a:srgbClr val="000000"/>
                </a:solidFill>
                <a:effectLst/>
                <a:latin typeface="Segoe UI" panose="020B0502040204020203" pitchFamily="34" charset="0"/>
                <a:ea typeface="Aptos"/>
                <a:cs typeface="Segoe UI" panose="020B0502040204020203" pitchFamily="34" charset="0"/>
              </a:rPr>
            </a:br>
            <a:r>
              <a:rPr lang="vi-VN" sz="1600" b="0" i="0" u="none" strike="noStrike" kern="100" spc="20">
                <a:solidFill>
                  <a:srgbClr val="000000"/>
                </a:solidFill>
                <a:effectLst/>
                <a:latin typeface="Segoe UI" panose="020B0502040204020203" pitchFamily="34" charset="0"/>
                <a:ea typeface="Aptos"/>
                <a:cs typeface="Segoe UI" panose="020B0502040204020203" pitchFamily="34" charset="0"/>
              </a:rPr>
              <a:t>Chấp </a:t>
            </a:r>
            <a:r>
              <a:rPr lang="vi-VN" sz="1600" b="0" i="0" u="none" strike="noStrike" kern="100" spc="20" dirty="0">
                <a:solidFill>
                  <a:srgbClr val="000000"/>
                </a:solidFill>
                <a:effectLst/>
                <a:latin typeface="Segoe UI" panose="020B0502040204020203" pitchFamily="34" charset="0"/>
                <a:ea typeface="Aptos"/>
                <a:cs typeface="Segoe UI" panose="020B0502040204020203" pitchFamily="34" charset="0"/>
              </a:rPr>
              <a:t>hành Trung ương Đảng (chính thức </a:t>
            </a:r>
            <a:r>
              <a:rPr lang="vi-VN" sz="1600" b="0" i="0" u="none" strike="noStrike" kern="100" spc="20">
                <a:solidFill>
                  <a:srgbClr val="000000"/>
                </a:solidFill>
                <a:effectLst/>
                <a:latin typeface="Segoe UI" panose="020B0502040204020203" pitchFamily="34" charset="0"/>
                <a:ea typeface="Aptos"/>
                <a:cs typeface="Segoe UI" panose="020B0502040204020203" pitchFamily="34" charset="0"/>
              </a:rPr>
              <a:t>và </a:t>
            </a:r>
            <a:br>
              <a:rPr lang="en-US" sz="1600" b="0" i="0" u="none" strike="noStrike" kern="100" spc="20">
                <a:solidFill>
                  <a:srgbClr val="000000"/>
                </a:solidFill>
                <a:effectLst/>
                <a:latin typeface="Segoe UI" panose="020B0502040204020203" pitchFamily="34" charset="0"/>
                <a:ea typeface="Aptos"/>
                <a:cs typeface="Segoe UI" panose="020B0502040204020203" pitchFamily="34" charset="0"/>
              </a:rPr>
            </a:br>
            <a:r>
              <a:rPr lang="vi-VN" sz="1600" b="0" i="0" u="none" strike="noStrike" kern="100" spc="20">
                <a:solidFill>
                  <a:srgbClr val="000000"/>
                </a:solidFill>
                <a:effectLst/>
                <a:latin typeface="Segoe UI" panose="020B0502040204020203" pitchFamily="34" charset="0"/>
                <a:ea typeface="Aptos"/>
                <a:cs typeface="Segoe UI" panose="020B0502040204020203" pitchFamily="34" charset="0"/>
              </a:rPr>
              <a:t>dự </a:t>
            </a:r>
            <a:r>
              <a:rPr lang="vi-VN" sz="1600" b="0" i="0" u="none" strike="noStrike" kern="100" spc="20" dirty="0">
                <a:solidFill>
                  <a:srgbClr val="000000"/>
                </a:solidFill>
                <a:effectLst/>
                <a:latin typeface="Segoe UI" panose="020B0502040204020203" pitchFamily="34" charset="0"/>
                <a:ea typeface="Aptos"/>
                <a:cs typeface="Segoe UI" panose="020B0502040204020203" pitchFamily="34" charset="0"/>
              </a:rPr>
              <a:t>khuyết) từ khoá</a:t>
            </a: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 IV đến </a:t>
            </a:r>
            <a:r>
              <a:rPr lang="vi-VN" sz="1600" b="0" i="0" u="none" strike="noStrike" kern="100" spc="0">
                <a:solidFill>
                  <a:srgbClr val="000000"/>
                </a:solidFill>
                <a:effectLst/>
                <a:latin typeface="Segoe UI" panose="020B0502040204020203" pitchFamily="34" charset="0"/>
                <a:ea typeface="Aptos"/>
                <a:cs typeface="Segoe UI" panose="020B0502040204020203" pitchFamily="34" charset="0"/>
              </a:rPr>
              <a:t>khoá VIII</a:t>
            </a:r>
            <a:r>
              <a:rPr lang="en-US" sz="1600" b="0" i="0" u="none" strike="noStrike" kern="100" spc="0">
                <a:solidFill>
                  <a:srgbClr val="000000"/>
                </a:solidFill>
                <a:effectLst/>
                <a:latin typeface="Segoe UI" panose="020B0502040204020203" pitchFamily="34" charset="0"/>
                <a:ea typeface="Aptos"/>
                <a:cs typeface="Segoe UI" panose="020B0502040204020203" pitchFamily="34" charset="0"/>
              </a:rPr>
              <a:t>.</a:t>
            </a:r>
            <a:endParaRPr lang="en-US" sz="1600" dirty="0">
              <a:latin typeface="Segoe UI" panose="020B0502040204020203" pitchFamily="34" charset="0"/>
              <a:cs typeface="Segoe UI" panose="020B0502040204020203" pitchFamily="34" charset="0"/>
            </a:endParaRPr>
          </a:p>
        </p:txBody>
      </p:sp>
      <p:sp>
        <p:nvSpPr>
          <p:cNvPr id="140" name="TextBox 139">
            <a:extLst>
              <a:ext uri="{FF2B5EF4-FFF2-40B4-BE49-F238E27FC236}">
                <a16:creationId xmlns:a16="http://schemas.microsoft.com/office/drawing/2014/main" id="{5864E3FF-AC39-4352-8679-D9AE13A50DD2}"/>
              </a:ext>
            </a:extLst>
          </p:cNvPr>
          <p:cNvSpPr txBox="1"/>
          <p:nvPr/>
        </p:nvSpPr>
        <p:spPr>
          <a:xfrm>
            <a:off x="13446449" y="3594195"/>
            <a:ext cx="4521689" cy="830997"/>
          </a:xfrm>
          <a:prstGeom prst="rect">
            <a:avLst/>
          </a:prstGeom>
          <a:noFill/>
        </p:spPr>
        <p:txBody>
          <a:bodyPr wrap="square">
            <a:spAutoFit/>
          </a:bodyPr>
          <a:lstStyle/>
          <a:p>
            <a:pPr algn="just"/>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Phó Chủ nhiệm, Uỷ viên Uỷ ban Kiểm </a:t>
            </a:r>
            <a:r>
              <a:rPr lang="vi-VN" sz="1600" b="0" i="0" u="none" strike="noStrike" kern="100" spc="0">
                <a:solidFill>
                  <a:srgbClr val="000000"/>
                </a:solidFill>
                <a:effectLst/>
                <a:latin typeface="Segoe UI" panose="020B0502040204020203" pitchFamily="34" charset="0"/>
                <a:ea typeface="Aptos"/>
                <a:cs typeface="Segoe UI" panose="020B0502040204020203" pitchFamily="34" charset="0"/>
              </a:rPr>
              <a:t>tra </a:t>
            </a:r>
            <a:br>
              <a:rPr lang="en-US" sz="1600" b="0" i="0" u="none" strike="noStrike" kern="100" spc="0">
                <a:solidFill>
                  <a:srgbClr val="000000"/>
                </a:solidFill>
                <a:effectLst/>
                <a:latin typeface="Segoe UI" panose="020B0502040204020203" pitchFamily="34" charset="0"/>
                <a:ea typeface="Aptos"/>
                <a:cs typeface="Segoe UI" panose="020B0502040204020203" pitchFamily="34" charset="0"/>
              </a:rPr>
            </a:br>
            <a:r>
              <a:rPr lang="vi-VN" sz="1600" b="0" i="0" u="none" strike="noStrike" kern="100" spc="0">
                <a:solidFill>
                  <a:srgbClr val="000000"/>
                </a:solidFill>
                <a:effectLst/>
                <a:latin typeface="Segoe UI" panose="020B0502040204020203" pitchFamily="34" charset="0"/>
                <a:ea typeface="Aptos"/>
                <a:cs typeface="Segoe UI" panose="020B0502040204020203" pitchFamily="34" charset="0"/>
              </a:rPr>
              <a:t>Trung </a:t>
            </a: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ương đang công tác không là Uỷ viên Trung </a:t>
            </a:r>
            <a:r>
              <a:rPr lang="vi-VN" sz="1600" b="0" i="0" u="none" strike="noStrike" kern="100" spc="0">
                <a:solidFill>
                  <a:srgbClr val="000000"/>
                </a:solidFill>
                <a:effectLst/>
                <a:latin typeface="Segoe UI" panose="020B0502040204020203" pitchFamily="34" charset="0"/>
                <a:ea typeface="Aptos"/>
                <a:cs typeface="Segoe UI" panose="020B0502040204020203" pitchFamily="34" charset="0"/>
              </a:rPr>
              <a:t>ương Đảng</a:t>
            </a:r>
            <a:r>
              <a:rPr lang="en-US" sz="1600" b="0" i="0" u="none" strike="noStrike" kern="100" spc="0">
                <a:solidFill>
                  <a:srgbClr val="000000"/>
                </a:solidFill>
                <a:effectLst/>
                <a:latin typeface="Segoe UI" panose="020B0502040204020203" pitchFamily="34" charset="0"/>
                <a:ea typeface="Aptos"/>
                <a:cs typeface="Segoe UI" panose="020B0502040204020203" pitchFamily="34" charset="0"/>
              </a:rPr>
              <a:t>.</a:t>
            </a:r>
            <a:endParaRPr lang="en-US" sz="1600" dirty="0">
              <a:latin typeface="Segoe UI" panose="020B0502040204020203" pitchFamily="34" charset="0"/>
              <a:cs typeface="Segoe UI" panose="020B0502040204020203" pitchFamily="34" charset="0"/>
            </a:endParaRPr>
          </a:p>
        </p:txBody>
      </p:sp>
      <p:sp>
        <p:nvSpPr>
          <p:cNvPr id="141" name="TextBox 140">
            <a:extLst>
              <a:ext uri="{FF2B5EF4-FFF2-40B4-BE49-F238E27FC236}">
                <a16:creationId xmlns:a16="http://schemas.microsoft.com/office/drawing/2014/main" id="{47C22A61-A316-4A9D-96BA-5792AF17CA89}"/>
              </a:ext>
            </a:extLst>
          </p:cNvPr>
          <p:cNvSpPr txBox="1"/>
          <p:nvPr/>
        </p:nvSpPr>
        <p:spPr>
          <a:xfrm>
            <a:off x="13432947" y="4479457"/>
            <a:ext cx="4548694" cy="1815882"/>
          </a:xfrm>
          <a:prstGeom prst="rect">
            <a:avLst/>
          </a:prstGeom>
          <a:noFill/>
        </p:spPr>
        <p:txBody>
          <a:bodyPr wrap="square">
            <a:spAutoFit/>
          </a:bodyPr>
          <a:lstStyle/>
          <a:p>
            <a:pPr algn="just"/>
            <a:r>
              <a:rPr lang="en-US" sz="1600" b="0" i="0" u="none" strike="noStrike" kern="100" spc="0" dirty="0">
                <a:solidFill>
                  <a:srgbClr val="000000"/>
                </a:solidFill>
                <a:effectLst/>
                <a:latin typeface="Segoe UI" panose="020B0502040204020203" pitchFamily="34" charset="0"/>
                <a:ea typeface="Aptos"/>
                <a:cs typeface="Segoe UI" panose="020B0502040204020203" pitchFamily="34" charset="0"/>
              </a:rPr>
              <a:t>P</a:t>
            </a: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hó trưởng các ban đảng ở Trung ương, </a:t>
            </a:r>
            <a:br>
              <a:rPr lang="en-US" sz="1600" b="0" i="0" u="none" strike="noStrike" kern="100" spc="0" dirty="0">
                <a:solidFill>
                  <a:srgbClr val="000000"/>
                </a:solidFill>
                <a:effectLst/>
                <a:latin typeface="Segoe UI" panose="020B0502040204020203" pitchFamily="34" charset="0"/>
                <a:ea typeface="Aptos"/>
                <a:cs typeface="Segoe UI" panose="020B0502040204020203" pitchFamily="34" charset="0"/>
              </a:rPr>
            </a:b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bí thư, phó bí thư, chủ tịch hội đồng nhân dân, chủ tịch uỷ ban nhân dân các tỉnh, thành phố, các đảng uỷ trực thuộc Trung ương nghỉ hưu trước tuổi và nghỉ hưu đúng tuổi trong năm 2025 do hợp nhất, sáp nhập và không đủ tuổi </a:t>
            </a:r>
            <a:br>
              <a:rPr lang="en-US" sz="1600" b="0" i="0" u="none" strike="noStrike" kern="100" spc="0" dirty="0">
                <a:solidFill>
                  <a:srgbClr val="000000"/>
                </a:solidFill>
                <a:effectLst/>
                <a:latin typeface="Segoe UI" panose="020B0502040204020203" pitchFamily="34" charset="0"/>
                <a:ea typeface="Aptos"/>
                <a:cs typeface="Segoe UI" panose="020B0502040204020203" pitchFamily="34" charset="0"/>
              </a:rPr>
            </a:br>
            <a:r>
              <a:rPr lang="vi-VN" sz="1600" b="0" i="0" u="none" strike="noStrike" kern="100" spc="0" dirty="0">
                <a:solidFill>
                  <a:srgbClr val="000000"/>
                </a:solidFill>
                <a:effectLst/>
                <a:latin typeface="Segoe UI" panose="020B0502040204020203" pitchFamily="34" charset="0"/>
                <a:ea typeface="Aptos"/>
                <a:cs typeface="Segoe UI" panose="020B0502040204020203" pitchFamily="34" charset="0"/>
              </a:rPr>
              <a:t>tái cử</a:t>
            </a:r>
            <a:r>
              <a:rPr lang="en-US" sz="1600" b="0" i="0" u="none" strike="noStrike" kern="100" spc="0" dirty="0">
                <a:solidFill>
                  <a:srgbClr val="000000"/>
                </a:solidFill>
                <a:effectLst/>
                <a:latin typeface="Segoe UI" panose="020B0502040204020203" pitchFamily="34" charset="0"/>
                <a:ea typeface="Aptos"/>
                <a:cs typeface="Segoe UI" panose="020B0502040204020203" pitchFamily="34" charset="0"/>
              </a:rPr>
              <a:t>.</a:t>
            </a:r>
            <a:endParaRPr lang="en-US" sz="1600" dirty="0">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940786" y="9339366"/>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9</a:t>
            </a:fld>
            <a:endParaRPr lang="en-US" sz="1400">
              <a:solidFill>
                <a:schemeClr val="tx1"/>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957201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2000"/>
                                        <p:tgtEl>
                                          <p:spTgt spid="2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heel(1)">
                                      <p:cBhvr>
                                        <p:cTn id="16" dur="2000"/>
                                        <p:tgtEl>
                                          <p:spTgt spid="28"/>
                                        </p:tgtEl>
                                      </p:cBhvr>
                                    </p:animEffect>
                                  </p:childTnLst>
                                </p:cTn>
                              </p:par>
                              <p:par>
                                <p:cTn id="17" presetID="21" presetClass="entr" presetSubtype="1"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wheel(1)">
                                      <p:cBhvr>
                                        <p:cTn id="19" dur="2000"/>
                                        <p:tgtEl>
                                          <p:spTgt spid="6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9"/>
                                        </p:tgtEl>
                                        <p:attrNameLst>
                                          <p:attrName>style.visibility</p:attrName>
                                        </p:attrNameLst>
                                      </p:cBhvr>
                                      <p:to>
                                        <p:strVal val="visible"/>
                                      </p:to>
                                    </p:set>
                                    <p:animEffect transition="in" filter="wipe(down)">
                                      <p:cBhvr>
                                        <p:cTn id="24" dur="500"/>
                                        <p:tgtEl>
                                          <p:spTgt spid="99"/>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8"/>
                                        </p:tgtEl>
                                        <p:attrNameLst>
                                          <p:attrName>style.visibility</p:attrName>
                                        </p:attrNameLst>
                                      </p:cBhvr>
                                      <p:to>
                                        <p:strVal val="visible"/>
                                      </p:to>
                                    </p:set>
                                    <p:animEffect transition="in" filter="wipe(down)">
                                      <p:cBhvr>
                                        <p:cTn id="27" dur="500"/>
                                        <p:tgtEl>
                                          <p:spTgt spid="98"/>
                                        </p:tgtEl>
                                      </p:cBhvr>
                                    </p:animEffect>
                                  </p:childTnLst>
                                </p:cTn>
                              </p:par>
                              <p:par>
                                <p:cTn id="28" presetID="22" presetClass="entr" presetSubtype="4" fill="hold" nodeType="withEffect">
                                  <p:stCondLst>
                                    <p:cond delay="0"/>
                                  </p:stCondLst>
                                  <p:childTnLst>
                                    <p:set>
                                      <p:cBhvr>
                                        <p:cTn id="29" dur="1" fill="hold">
                                          <p:stCondLst>
                                            <p:cond delay="0"/>
                                          </p:stCondLst>
                                        </p:cTn>
                                        <p:tgtEl>
                                          <p:spTgt spid="100"/>
                                        </p:tgtEl>
                                        <p:attrNameLst>
                                          <p:attrName>style.visibility</p:attrName>
                                        </p:attrNameLst>
                                      </p:cBhvr>
                                      <p:to>
                                        <p:strVal val="visible"/>
                                      </p:to>
                                    </p:set>
                                    <p:animEffect transition="in" filter="wipe(down)">
                                      <p:cBhvr>
                                        <p:cTn id="30" dur="500"/>
                                        <p:tgtEl>
                                          <p:spTgt spid="100"/>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randombar(horizontal)">
                                      <p:cBhvr>
                                        <p:cTn id="35" dur="500"/>
                                        <p:tgtEl>
                                          <p:spTgt spid="101"/>
                                        </p:tgtEl>
                                      </p:cBhvr>
                                    </p:animEffect>
                                  </p:childTnLst>
                                </p:cTn>
                              </p:par>
                              <p:par>
                                <p:cTn id="36" presetID="14" presetClass="entr" presetSubtype="10" fill="hold" nodeType="withEffect">
                                  <p:stCondLst>
                                    <p:cond delay="0"/>
                                  </p:stCondLst>
                                  <p:childTnLst>
                                    <p:set>
                                      <p:cBhvr>
                                        <p:cTn id="37" dur="1" fill="hold">
                                          <p:stCondLst>
                                            <p:cond delay="0"/>
                                          </p:stCondLst>
                                        </p:cTn>
                                        <p:tgtEl>
                                          <p:spTgt spid="102"/>
                                        </p:tgtEl>
                                        <p:attrNameLst>
                                          <p:attrName>style.visibility</p:attrName>
                                        </p:attrNameLst>
                                      </p:cBhvr>
                                      <p:to>
                                        <p:strVal val="visible"/>
                                      </p:to>
                                    </p:set>
                                    <p:animEffect transition="in" filter="randombar(horizontal)">
                                      <p:cBhvr>
                                        <p:cTn id="38" dur="500"/>
                                        <p:tgtEl>
                                          <p:spTgt spid="102"/>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39"/>
                                        </p:tgtEl>
                                        <p:attrNameLst>
                                          <p:attrName>style.visibility</p:attrName>
                                        </p:attrNameLst>
                                      </p:cBhvr>
                                      <p:to>
                                        <p:strVal val="visible"/>
                                      </p:to>
                                    </p:set>
                                    <p:animEffect transition="in" filter="randombar(horizontal)">
                                      <p:cBhvr>
                                        <p:cTn id="41" dur="500"/>
                                        <p:tgtEl>
                                          <p:spTgt spid="139"/>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1"/>
                                        </p:tgtEl>
                                        <p:attrNameLst>
                                          <p:attrName>style.visibility</p:attrName>
                                        </p:attrNameLst>
                                      </p:cBhvr>
                                      <p:to>
                                        <p:strVal val="visible"/>
                                      </p:to>
                                    </p:set>
                                    <p:animEffect transition="in" filter="wheel(1)">
                                      <p:cBhvr>
                                        <p:cTn id="46" dur="2000"/>
                                        <p:tgtEl>
                                          <p:spTgt spid="121"/>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140"/>
                                        </p:tgtEl>
                                        <p:attrNameLst>
                                          <p:attrName>style.visibility</p:attrName>
                                        </p:attrNameLst>
                                      </p:cBhvr>
                                      <p:to>
                                        <p:strVal val="visible"/>
                                      </p:to>
                                    </p:set>
                                    <p:animEffect transition="in" filter="wheel(1)">
                                      <p:cBhvr>
                                        <p:cTn id="49" dur="2000"/>
                                        <p:tgtEl>
                                          <p:spTgt spid="14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25"/>
                                        </p:tgtEl>
                                        <p:attrNameLst>
                                          <p:attrName>style.visibility</p:attrName>
                                        </p:attrNameLst>
                                      </p:cBhvr>
                                      <p:to>
                                        <p:strVal val="visible"/>
                                      </p:to>
                                    </p:set>
                                    <p:animEffect transition="in" filter="wipe(down)">
                                      <p:cBhvr>
                                        <p:cTn id="54" dur="500"/>
                                        <p:tgtEl>
                                          <p:spTgt spid="125"/>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41"/>
                                        </p:tgtEl>
                                        <p:attrNameLst>
                                          <p:attrName>style.visibility</p:attrName>
                                        </p:attrNameLst>
                                      </p:cBhvr>
                                      <p:to>
                                        <p:strVal val="visible"/>
                                      </p:to>
                                    </p:set>
                                    <p:animEffect transition="in" filter="wipe(down)">
                                      <p:cBhvr>
                                        <p:cTn id="57" dur="500"/>
                                        <p:tgtEl>
                                          <p:spTgt spid="141"/>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29"/>
                                        </p:tgtEl>
                                        <p:attrNameLst>
                                          <p:attrName>style.visibility</p:attrName>
                                        </p:attrNameLst>
                                      </p:cBhvr>
                                      <p:to>
                                        <p:strVal val="visible"/>
                                      </p:to>
                                    </p:set>
                                    <p:animEffect transition="in" filter="barn(inVertical)">
                                      <p:cBhvr>
                                        <p:cTn id="62" dur="500"/>
                                        <p:tgtEl>
                                          <p:spTgt spid="129"/>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138"/>
                                        </p:tgtEl>
                                        <p:attrNameLst>
                                          <p:attrName>style.visibility</p:attrName>
                                        </p:attrNameLst>
                                      </p:cBhvr>
                                      <p:to>
                                        <p:strVal val="visible"/>
                                      </p:to>
                                    </p:set>
                                    <p:animEffect transition="in" filter="barn(inVertical)">
                                      <p:cBhvr>
                                        <p:cTn id="65" dur="500"/>
                                        <p:tgtEl>
                                          <p:spTgt spid="138"/>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nodeType="clickEffect">
                                  <p:stCondLst>
                                    <p:cond delay="0"/>
                                  </p:stCondLst>
                                  <p:childTnLst>
                                    <p:set>
                                      <p:cBhvr>
                                        <p:cTn id="69" dur="1" fill="hold">
                                          <p:stCondLst>
                                            <p:cond delay="0"/>
                                          </p:stCondLst>
                                        </p:cTn>
                                        <p:tgtEl>
                                          <p:spTgt spid="134"/>
                                        </p:tgtEl>
                                        <p:attrNameLst>
                                          <p:attrName>style.visibility</p:attrName>
                                        </p:attrNameLst>
                                      </p:cBhvr>
                                      <p:to>
                                        <p:strVal val="visible"/>
                                      </p:to>
                                    </p:set>
                                    <p:animEffect transition="in" filter="randombar(horizontal)">
                                      <p:cBhvr>
                                        <p:cTn id="70"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98" grpId="0" animBg="1"/>
      <p:bldP spid="99" grpId="0"/>
      <p:bldP spid="101" grpId="0" animBg="1"/>
      <p:bldP spid="138" grpId="0"/>
      <p:bldP spid="139" grpId="0"/>
      <p:bldP spid="140" grpId="0"/>
      <p:bldP spid="141" grpId="0"/>
    </p:bldLst>
  </p:timing>
</p:sld>
</file>

<file path=ppt/tags/tag1.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0.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1.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5.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26.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4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5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337.41622047244095,&quot;left&quot;:0,&quot;top&quot;:142.18377952755904,&quot;width&quot;:960}"/>
</p:tagLst>
</file>

<file path=ppt/tags/tag7.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0.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1.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5.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6.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8.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9.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2248</TotalTime>
  <Words>3628</Words>
  <Application>Microsoft Office PowerPoint</Application>
  <PresentationFormat>Custom</PresentationFormat>
  <Paragraphs>340</Paragraphs>
  <Slides>27</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Baskerville</vt:lpstr>
      <vt:lpstr>Times New Roman</vt:lpstr>
      <vt:lpstr>Wingdings</vt:lpstr>
      <vt:lpstr>Bahnschrift SemiBold Condensed</vt:lpstr>
      <vt:lpstr>Calibri</vt:lpstr>
      <vt:lpstr>Segoe UI Black</vt:lpstr>
      <vt:lpstr>Segoe UI</vt:lpstr>
      <vt:lpstr>Imprint MT Shadow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VPTW-BCKQ DAIHOI XIV DANG 2026-2501-22h55-v2</dc:title>
  <dc:creator>mthai</dc:creator>
  <cp:lastModifiedBy>MTHAI</cp:lastModifiedBy>
  <cp:revision>193</cp:revision>
  <dcterms:created xsi:type="dcterms:W3CDTF">2006-08-16T00:00:00Z</dcterms:created>
  <dcterms:modified xsi:type="dcterms:W3CDTF">2026-01-27T15:41:35Z</dcterms:modified>
  <dc:identifier>DAG-WWs13FU</dc:identifier>
</cp:coreProperties>
</file>